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5" r:id="rId2"/>
    <p:sldId id="286" r:id="rId3"/>
    <p:sldId id="287" r:id="rId4"/>
    <p:sldId id="288" r:id="rId5"/>
    <p:sldId id="289" r:id="rId6"/>
    <p:sldId id="290" r:id="rId7"/>
    <p:sldId id="291" r:id="rId8"/>
    <p:sldId id="292" r:id="rId9"/>
    <p:sldId id="293" r:id="rId10"/>
    <p:sldId id="294" r:id="rId11"/>
    <p:sldId id="295" r:id="rId12"/>
    <p:sldId id="296" r:id="rId13"/>
    <p:sldId id="297" r:id="rId14"/>
    <p:sldId id="298" r:id="rId15"/>
    <p:sldId id="299" r:id="rId16"/>
    <p:sldId id="256" r:id="rId17"/>
    <p:sldId id="257" r:id="rId18"/>
    <p:sldId id="258" r:id="rId19"/>
    <p:sldId id="259" r:id="rId20"/>
    <p:sldId id="260" r:id="rId21"/>
    <p:sldId id="261" r:id="rId22"/>
    <p:sldId id="262" r:id="rId23"/>
    <p:sldId id="267" r:id="rId24"/>
    <p:sldId id="268" r:id="rId25"/>
    <p:sldId id="263" r:id="rId26"/>
    <p:sldId id="264" r:id="rId27"/>
    <p:sldId id="266" r:id="rId28"/>
    <p:sldId id="265" r:id="rId29"/>
    <p:sldId id="269" r:id="rId30"/>
    <p:sldId id="270" r:id="rId31"/>
    <p:sldId id="271" r:id="rId32"/>
    <p:sldId id="272" r:id="rId33"/>
    <p:sldId id="273" r:id="rId34"/>
    <p:sldId id="274" r:id="rId35"/>
    <p:sldId id="275" r:id="rId36"/>
    <p:sldId id="276" r:id="rId37"/>
    <p:sldId id="277" r:id="rId38"/>
    <p:sldId id="278" r:id="rId39"/>
    <p:sldId id="279" r:id="rId40"/>
    <p:sldId id="280" r:id="rId41"/>
    <p:sldId id="281" r:id="rId42"/>
    <p:sldId id="282" r:id="rId43"/>
    <p:sldId id="283" r:id="rId44"/>
    <p:sldId id="284"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smtClean="0"/>
              <a:t>Klik om de stijl te bewerken</a:t>
            </a:r>
            <a:endParaRPr lang="en-US"/>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en-US"/>
          </a:p>
        </p:txBody>
      </p:sp>
      <p:sp>
        <p:nvSpPr>
          <p:cNvPr id="4" name="Tijdelijke aanduiding voor datum 3"/>
          <p:cNvSpPr>
            <a:spLocks noGrp="1"/>
          </p:cNvSpPr>
          <p:nvPr>
            <p:ph type="dt" sz="half" idx="10"/>
          </p:nvPr>
        </p:nvSpPr>
        <p:spPr/>
        <p:txBody>
          <a:bodyPr/>
          <a:lstStyle/>
          <a:p>
            <a:fld id="{B67F3D8C-F338-4695-92A8-D873F8D2F713}" type="datetimeFigureOut">
              <a:rPr lang="en-US" smtClean="0"/>
              <a:t>5/6/2016</a:t>
            </a:fld>
            <a:endParaRPr lang="en-US"/>
          </a:p>
        </p:txBody>
      </p:sp>
      <p:sp>
        <p:nvSpPr>
          <p:cNvPr id="5" name="Tijdelijke aanduiding voor voettekst 4"/>
          <p:cNvSpPr>
            <a:spLocks noGrp="1"/>
          </p:cNvSpPr>
          <p:nvPr>
            <p:ph type="ftr" sz="quarter" idx="11"/>
          </p:nvPr>
        </p:nvSpPr>
        <p:spPr/>
        <p:txBody>
          <a:bodyPr/>
          <a:lstStyle/>
          <a:p>
            <a:endParaRPr lang="en-US"/>
          </a:p>
        </p:txBody>
      </p:sp>
      <p:sp>
        <p:nvSpPr>
          <p:cNvPr id="6" name="Tijdelijke aanduiding voor dianummer 5"/>
          <p:cNvSpPr>
            <a:spLocks noGrp="1"/>
          </p:cNvSpPr>
          <p:nvPr>
            <p:ph type="sldNum" sz="quarter" idx="12"/>
          </p:nvPr>
        </p:nvSpPr>
        <p:spPr/>
        <p:txBody>
          <a:bodyPr/>
          <a:lstStyle/>
          <a:p>
            <a:fld id="{EA556F47-63E6-4996-AB1D-D3A0DADCB2DF}" type="slidenum">
              <a:rPr lang="en-US" smtClean="0"/>
              <a:t>‹nr.›</a:t>
            </a:fld>
            <a:endParaRPr lang="en-US"/>
          </a:p>
        </p:txBody>
      </p:sp>
    </p:spTree>
    <p:extLst>
      <p:ext uri="{BB962C8B-B14F-4D97-AF65-F5344CB8AC3E}">
        <p14:creationId xmlns:p14="http://schemas.microsoft.com/office/powerpoint/2010/main" val="2479879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en-US"/>
          </a:p>
        </p:txBody>
      </p:sp>
      <p:sp>
        <p:nvSpPr>
          <p:cNvPr id="3" name="Tijdelijke aanduiding voor verticale tekst 2"/>
          <p:cNvSpPr>
            <a:spLocks noGrp="1"/>
          </p:cNvSpPr>
          <p:nvPr>
            <p:ph type="body" orient="vert" idx="1"/>
          </p:nvPr>
        </p:nvSpPr>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datum 3"/>
          <p:cNvSpPr>
            <a:spLocks noGrp="1"/>
          </p:cNvSpPr>
          <p:nvPr>
            <p:ph type="dt" sz="half" idx="10"/>
          </p:nvPr>
        </p:nvSpPr>
        <p:spPr/>
        <p:txBody>
          <a:bodyPr/>
          <a:lstStyle/>
          <a:p>
            <a:fld id="{B67F3D8C-F338-4695-92A8-D873F8D2F713}" type="datetimeFigureOut">
              <a:rPr lang="en-US" smtClean="0"/>
              <a:t>5/6/2016</a:t>
            </a:fld>
            <a:endParaRPr lang="en-US"/>
          </a:p>
        </p:txBody>
      </p:sp>
      <p:sp>
        <p:nvSpPr>
          <p:cNvPr id="5" name="Tijdelijke aanduiding voor voettekst 4"/>
          <p:cNvSpPr>
            <a:spLocks noGrp="1"/>
          </p:cNvSpPr>
          <p:nvPr>
            <p:ph type="ftr" sz="quarter" idx="11"/>
          </p:nvPr>
        </p:nvSpPr>
        <p:spPr/>
        <p:txBody>
          <a:bodyPr/>
          <a:lstStyle/>
          <a:p>
            <a:endParaRPr lang="en-US"/>
          </a:p>
        </p:txBody>
      </p:sp>
      <p:sp>
        <p:nvSpPr>
          <p:cNvPr id="6" name="Tijdelijke aanduiding voor dianummer 5"/>
          <p:cNvSpPr>
            <a:spLocks noGrp="1"/>
          </p:cNvSpPr>
          <p:nvPr>
            <p:ph type="sldNum" sz="quarter" idx="12"/>
          </p:nvPr>
        </p:nvSpPr>
        <p:spPr/>
        <p:txBody>
          <a:bodyPr/>
          <a:lstStyle/>
          <a:p>
            <a:fld id="{EA556F47-63E6-4996-AB1D-D3A0DADCB2DF}" type="slidenum">
              <a:rPr lang="en-US" smtClean="0"/>
              <a:t>‹nr.›</a:t>
            </a:fld>
            <a:endParaRPr lang="en-US"/>
          </a:p>
        </p:txBody>
      </p:sp>
    </p:spTree>
    <p:extLst>
      <p:ext uri="{BB962C8B-B14F-4D97-AF65-F5344CB8AC3E}">
        <p14:creationId xmlns:p14="http://schemas.microsoft.com/office/powerpoint/2010/main" val="3878756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smtClean="0"/>
              <a:t>Klik om de stijl te bewerken</a:t>
            </a:r>
            <a:endParaRPr lang="en-US"/>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datum 3"/>
          <p:cNvSpPr>
            <a:spLocks noGrp="1"/>
          </p:cNvSpPr>
          <p:nvPr>
            <p:ph type="dt" sz="half" idx="10"/>
          </p:nvPr>
        </p:nvSpPr>
        <p:spPr/>
        <p:txBody>
          <a:bodyPr/>
          <a:lstStyle/>
          <a:p>
            <a:fld id="{B67F3D8C-F338-4695-92A8-D873F8D2F713}" type="datetimeFigureOut">
              <a:rPr lang="en-US" smtClean="0"/>
              <a:t>5/6/2016</a:t>
            </a:fld>
            <a:endParaRPr lang="en-US"/>
          </a:p>
        </p:txBody>
      </p:sp>
      <p:sp>
        <p:nvSpPr>
          <p:cNvPr id="5" name="Tijdelijke aanduiding voor voettekst 4"/>
          <p:cNvSpPr>
            <a:spLocks noGrp="1"/>
          </p:cNvSpPr>
          <p:nvPr>
            <p:ph type="ftr" sz="quarter" idx="11"/>
          </p:nvPr>
        </p:nvSpPr>
        <p:spPr/>
        <p:txBody>
          <a:bodyPr/>
          <a:lstStyle/>
          <a:p>
            <a:endParaRPr lang="en-US"/>
          </a:p>
        </p:txBody>
      </p:sp>
      <p:sp>
        <p:nvSpPr>
          <p:cNvPr id="6" name="Tijdelijke aanduiding voor dianummer 5"/>
          <p:cNvSpPr>
            <a:spLocks noGrp="1"/>
          </p:cNvSpPr>
          <p:nvPr>
            <p:ph type="sldNum" sz="quarter" idx="12"/>
          </p:nvPr>
        </p:nvSpPr>
        <p:spPr/>
        <p:txBody>
          <a:bodyPr/>
          <a:lstStyle/>
          <a:p>
            <a:fld id="{EA556F47-63E6-4996-AB1D-D3A0DADCB2DF}" type="slidenum">
              <a:rPr lang="en-US" smtClean="0"/>
              <a:t>‹nr.›</a:t>
            </a:fld>
            <a:endParaRPr lang="en-US"/>
          </a:p>
        </p:txBody>
      </p:sp>
    </p:spTree>
    <p:extLst>
      <p:ext uri="{BB962C8B-B14F-4D97-AF65-F5344CB8AC3E}">
        <p14:creationId xmlns:p14="http://schemas.microsoft.com/office/powerpoint/2010/main" val="1577746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en-US"/>
          </a:p>
        </p:txBody>
      </p:sp>
      <p:sp>
        <p:nvSpPr>
          <p:cNvPr id="3" name="Tijdelijke aanduiding voor inhoud 2"/>
          <p:cNvSpPr>
            <a:spLocks noGrp="1"/>
          </p:cNvSpPr>
          <p:nvPr>
            <p:ph idx="1"/>
          </p:nvPr>
        </p:nvSpPr>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datum 3"/>
          <p:cNvSpPr>
            <a:spLocks noGrp="1"/>
          </p:cNvSpPr>
          <p:nvPr>
            <p:ph type="dt" sz="half" idx="10"/>
          </p:nvPr>
        </p:nvSpPr>
        <p:spPr/>
        <p:txBody>
          <a:bodyPr/>
          <a:lstStyle/>
          <a:p>
            <a:fld id="{B67F3D8C-F338-4695-92A8-D873F8D2F713}" type="datetimeFigureOut">
              <a:rPr lang="en-US" smtClean="0"/>
              <a:t>5/6/2016</a:t>
            </a:fld>
            <a:endParaRPr lang="en-US"/>
          </a:p>
        </p:txBody>
      </p:sp>
      <p:sp>
        <p:nvSpPr>
          <p:cNvPr id="5" name="Tijdelijke aanduiding voor voettekst 4"/>
          <p:cNvSpPr>
            <a:spLocks noGrp="1"/>
          </p:cNvSpPr>
          <p:nvPr>
            <p:ph type="ftr" sz="quarter" idx="11"/>
          </p:nvPr>
        </p:nvSpPr>
        <p:spPr/>
        <p:txBody>
          <a:bodyPr/>
          <a:lstStyle/>
          <a:p>
            <a:endParaRPr lang="en-US"/>
          </a:p>
        </p:txBody>
      </p:sp>
      <p:sp>
        <p:nvSpPr>
          <p:cNvPr id="6" name="Tijdelijke aanduiding voor dianummer 5"/>
          <p:cNvSpPr>
            <a:spLocks noGrp="1"/>
          </p:cNvSpPr>
          <p:nvPr>
            <p:ph type="sldNum" sz="quarter" idx="12"/>
          </p:nvPr>
        </p:nvSpPr>
        <p:spPr/>
        <p:txBody>
          <a:bodyPr/>
          <a:lstStyle/>
          <a:p>
            <a:fld id="{EA556F47-63E6-4996-AB1D-D3A0DADCB2DF}" type="slidenum">
              <a:rPr lang="en-US" smtClean="0"/>
              <a:t>‹nr.›</a:t>
            </a:fld>
            <a:endParaRPr lang="en-US"/>
          </a:p>
        </p:txBody>
      </p:sp>
    </p:spTree>
    <p:extLst>
      <p:ext uri="{BB962C8B-B14F-4D97-AF65-F5344CB8AC3E}">
        <p14:creationId xmlns:p14="http://schemas.microsoft.com/office/powerpoint/2010/main" val="1281016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smtClean="0"/>
              <a:t>Klik om de stijl te bewerken</a:t>
            </a:r>
            <a:endParaRPr lang="en-US"/>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smtClean="0"/>
              <a:t>Tekststijl van het model bewerken</a:t>
            </a:r>
          </a:p>
        </p:txBody>
      </p:sp>
      <p:sp>
        <p:nvSpPr>
          <p:cNvPr id="4" name="Tijdelijke aanduiding voor datum 3"/>
          <p:cNvSpPr>
            <a:spLocks noGrp="1"/>
          </p:cNvSpPr>
          <p:nvPr>
            <p:ph type="dt" sz="half" idx="10"/>
          </p:nvPr>
        </p:nvSpPr>
        <p:spPr/>
        <p:txBody>
          <a:bodyPr/>
          <a:lstStyle/>
          <a:p>
            <a:fld id="{B67F3D8C-F338-4695-92A8-D873F8D2F713}" type="datetimeFigureOut">
              <a:rPr lang="en-US" smtClean="0"/>
              <a:t>5/6/2016</a:t>
            </a:fld>
            <a:endParaRPr lang="en-US"/>
          </a:p>
        </p:txBody>
      </p:sp>
      <p:sp>
        <p:nvSpPr>
          <p:cNvPr id="5" name="Tijdelijke aanduiding voor voettekst 4"/>
          <p:cNvSpPr>
            <a:spLocks noGrp="1"/>
          </p:cNvSpPr>
          <p:nvPr>
            <p:ph type="ftr" sz="quarter" idx="11"/>
          </p:nvPr>
        </p:nvSpPr>
        <p:spPr/>
        <p:txBody>
          <a:bodyPr/>
          <a:lstStyle/>
          <a:p>
            <a:endParaRPr lang="en-US"/>
          </a:p>
        </p:txBody>
      </p:sp>
      <p:sp>
        <p:nvSpPr>
          <p:cNvPr id="6" name="Tijdelijke aanduiding voor dianummer 5"/>
          <p:cNvSpPr>
            <a:spLocks noGrp="1"/>
          </p:cNvSpPr>
          <p:nvPr>
            <p:ph type="sldNum" sz="quarter" idx="12"/>
          </p:nvPr>
        </p:nvSpPr>
        <p:spPr/>
        <p:txBody>
          <a:bodyPr/>
          <a:lstStyle/>
          <a:p>
            <a:fld id="{EA556F47-63E6-4996-AB1D-D3A0DADCB2DF}" type="slidenum">
              <a:rPr lang="en-US" smtClean="0"/>
              <a:t>‹nr.›</a:t>
            </a:fld>
            <a:endParaRPr lang="en-US"/>
          </a:p>
        </p:txBody>
      </p:sp>
    </p:spTree>
    <p:extLst>
      <p:ext uri="{BB962C8B-B14F-4D97-AF65-F5344CB8AC3E}">
        <p14:creationId xmlns:p14="http://schemas.microsoft.com/office/powerpoint/2010/main" val="939221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en-US"/>
          </a:p>
        </p:txBody>
      </p:sp>
      <p:sp>
        <p:nvSpPr>
          <p:cNvPr id="3" name="Tijdelijke aanduiding voor inhoud 2"/>
          <p:cNvSpPr>
            <a:spLocks noGrp="1"/>
          </p:cNvSpPr>
          <p:nvPr>
            <p:ph sz="half" idx="1"/>
          </p:nvPr>
        </p:nvSpPr>
        <p:spPr>
          <a:xfrm>
            <a:off x="838200" y="1825625"/>
            <a:ext cx="5181600" cy="4351338"/>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inhoud 3"/>
          <p:cNvSpPr>
            <a:spLocks noGrp="1"/>
          </p:cNvSpPr>
          <p:nvPr>
            <p:ph sz="half" idx="2"/>
          </p:nvPr>
        </p:nvSpPr>
        <p:spPr>
          <a:xfrm>
            <a:off x="6172200" y="1825625"/>
            <a:ext cx="5181600" cy="4351338"/>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5" name="Tijdelijke aanduiding voor datum 4"/>
          <p:cNvSpPr>
            <a:spLocks noGrp="1"/>
          </p:cNvSpPr>
          <p:nvPr>
            <p:ph type="dt" sz="half" idx="10"/>
          </p:nvPr>
        </p:nvSpPr>
        <p:spPr/>
        <p:txBody>
          <a:bodyPr/>
          <a:lstStyle/>
          <a:p>
            <a:fld id="{B67F3D8C-F338-4695-92A8-D873F8D2F713}" type="datetimeFigureOut">
              <a:rPr lang="en-US" smtClean="0"/>
              <a:t>5/6/2016</a:t>
            </a:fld>
            <a:endParaRPr lang="en-US"/>
          </a:p>
        </p:txBody>
      </p:sp>
      <p:sp>
        <p:nvSpPr>
          <p:cNvPr id="6" name="Tijdelijke aanduiding voor voettekst 5"/>
          <p:cNvSpPr>
            <a:spLocks noGrp="1"/>
          </p:cNvSpPr>
          <p:nvPr>
            <p:ph type="ftr" sz="quarter" idx="11"/>
          </p:nvPr>
        </p:nvSpPr>
        <p:spPr/>
        <p:txBody>
          <a:bodyPr/>
          <a:lstStyle/>
          <a:p>
            <a:endParaRPr lang="en-US"/>
          </a:p>
        </p:txBody>
      </p:sp>
      <p:sp>
        <p:nvSpPr>
          <p:cNvPr id="7" name="Tijdelijke aanduiding voor dianummer 6"/>
          <p:cNvSpPr>
            <a:spLocks noGrp="1"/>
          </p:cNvSpPr>
          <p:nvPr>
            <p:ph type="sldNum" sz="quarter" idx="12"/>
          </p:nvPr>
        </p:nvSpPr>
        <p:spPr/>
        <p:txBody>
          <a:bodyPr/>
          <a:lstStyle/>
          <a:p>
            <a:fld id="{EA556F47-63E6-4996-AB1D-D3A0DADCB2DF}" type="slidenum">
              <a:rPr lang="en-US" smtClean="0"/>
              <a:t>‹nr.›</a:t>
            </a:fld>
            <a:endParaRPr lang="en-US"/>
          </a:p>
        </p:txBody>
      </p:sp>
    </p:spTree>
    <p:extLst>
      <p:ext uri="{BB962C8B-B14F-4D97-AF65-F5344CB8AC3E}">
        <p14:creationId xmlns:p14="http://schemas.microsoft.com/office/powerpoint/2010/main" val="1969247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smtClean="0"/>
              <a:t>Klik om de stijl te bewerken</a:t>
            </a:r>
            <a:endParaRPr lang="en-US"/>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7" name="Tijdelijke aanduiding voor datum 6"/>
          <p:cNvSpPr>
            <a:spLocks noGrp="1"/>
          </p:cNvSpPr>
          <p:nvPr>
            <p:ph type="dt" sz="half" idx="10"/>
          </p:nvPr>
        </p:nvSpPr>
        <p:spPr/>
        <p:txBody>
          <a:bodyPr/>
          <a:lstStyle/>
          <a:p>
            <a:fld id="{B67F3D8C-F338-4695-92A8-D873F8D2F713}" type="datetimeFigureOut">
              <a:rPr lang="en-US" smtClean="0"/>
              <a:t>5/6/2016</a:t>
            </a:fld>
            <a:endParaRPr lang="en-US"/>
          </a:p>
        </p:txBody>
      </p:sp>
      <p:sp>
        <p:nvSpPr>
          <p:cNvPr id="8" name="Tijdelijke aanduiding voor voettekst 7"/>
          <p:cNvSpPr>
            <a:spLocks noGrp="1"/>
          </p:cNvSpPr>
          <p:nvPr>
            <p:ph type="ftr" sz="quarter" idx="11"/>
          </p:nvPr>
        </p:nvSpPr>
        <p:spPr/>
        <p:txBody>
          <a:bodyPr/>
          <a:lstStyle/>
          <a:p>
            <a:endParaRPr lang="en-US"/>
          </a:p>
        </p:txBody>
      </p:sp>
      <p:sp>
        <p:nvSpPr>
          <p:cNvPr id="9" name="Tijdelijke aanduiding voor dianummer 8"/>
          <p:cNvSpPr>
            <a:spLocks noGrp="1"/>
          </p:cNvSpPr>
          <p:nvPr>
            <p:ph type="sldNum" sz="quarter" idx="12"/>
          </p:nvPr>
        </p:nvSpPr>
        <p:spPr/>
        <p:txBody>
          <a:bodyPr/>
          <a:lstStyle/>
          <a:p>
            <a:fld id="{EA556F47-63E6-4996-AB1D-D3A0DADCB2DF}" type="slidenum">
              <a:rPr lang="en-US" smtClean="0"/>
              <a:t>‹nr.›</a:t>
            </a:fld>
            <a:endParaRPr lang="en-US"/>
          </a:p>
        </p:txBody>
      </p:sp>
    </p:spTree>
    <p:extLst>
      <p:ext uri="{BB962C8B-B14F-4D97-AF65-F5344CB8AC3E}">
        <p14:creationId xmlns:p14="http://schemas.microsoft.com/office/powerpoint/2010/main" val="2212806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en-US"/>
          </a:p>
        </p:txBody>
      </p:sp>
      <p:sp>
        <p:nvSpPr>
          <p:cNvPr id="3" name="Tijdelijke aanduiding voor datum 2"/>
          <p:cNvSpPr>
            <a:spLocks noGrp="1"/>
          </p:cNvSpPr>
          <p:nvPr>
            <p:ph type="dt" sz="half" idx="10"/>
          </p:nvPr>
        </p:nvSpPr>
        <p:spPr/>
        <p:txBody>
          <a:bodyPr/>
          <a:lstStyle/>
          <a:p>
            <a:fld id="{B67F3D8C-F338-4695-92A8-D873F8D2F713}" type="datetimeFigureOut">
              <a:rPr lang="en-US" smtClean="0"/>
              <a:t>5/6/2016</a:t>
            </a:fld>
            <a:endParaRPr lang="en-US"/>
          </a:p>
        </p:txBody>
      </p:sp>
      <p:sp>
        <p:nvSpPr>
          <p:cNvPr id="4" name="Tijdelijke aanduiding voor voettekst 3"/>
          <p:cNvSpPr>
            <a:spLocks noGrp="1"/>
          </p:cNvSpPr>
          <p:nvPr>
            <p:ph type="ftr" sz="quarter" idx="11"/>
          </p:nvPr>
        </p:nvSpPr>
        <p:spPr/>
        <p:txBody>
          <a:bodyPr/>
          <a:lstStyle/>
          <a:p>
            <a:endParaRPr lang="en-US"/>
          </a:p>
        </p:txBody>
      </p:sp>
      <p:sp>
        <p:nvSpPr>
          <p:cNvPr id="5" name="Tijdelijke aanduiding voor dianummer 4"/>
          <p:cNvSpPr>
            <a:spLocks noGrp="1"/>
          </p:cNvSpPr>
          <p:nvPr>
            <p:ph type="sldNum" sz="quarter" idx="12"/>
          </p:nvPr>
        </p:nvSpPr>
        <p:spPr/>
        <p:txBody>
          <a:bodyPr/>
          <a:lstStyle/>
          <a:p>
            <a:fld id="{EA556F47-63E6-4996-AB1D-D3A0DADCB2DF}" type="slidenum">
              <a:rPr lang="en-US" smtClean="0"/>
              <a:t>‹nr.›</a:t>
            </a:fld>
            <a:endParaRPr lang="en-US"/>
          </a:p>
        </p:txBody>
      </p:sp>
    </p:spTree>
    <p:extLst>
      <p:ext uri="{BB962C8B-B14F-4D97-AF65-F5344CB8AC3E}">
        <p14:creationId xmlns:p14="http://schemas.microsoft.com/office/powerpoint/2010/main" val="4424177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B67F3D8C-F338-4695-92A8-D873F8D2F713}" type="datetimeFigureOut">
              <a:rPr lang="en-US" smtClean="0"/>
              <a:t>5/6/2016</a:t>
            </a:fld>
            <a:endParaRPr lang="en-US"/>
          </a:p>
        </p:txBody>
      </p:sp>
      <p:sp>
        <p:nvSpPr>
          <p:cNvPr id="3" name="Tijdelijke aanduiding voor voettekst 2"/>
          <p:cNvSpPr>
            <a:spLocks noGrp="1"/>
          </p:cNvSpPr>
          <p:nvPr>
            <p:ph type="ftr" sz="quarter" idx="11"/>
          </p:nvPr>
        </p:nvSpPr>
        <p:spPr/>
        <p:txBody>
          <a:bodyPr/>
          <a:lstStyle/>
          <a:p>
            <a:endParaRPr lang="en-US"/>
          </a:p>
        </p:txBody>
      </p:sp>
      <p:sp>
        <p:nvSpPr>
          <p:cNvPr id="4" name="Tijdelijke aanduiding voor dianummer 3"/>
          <p:cNvSpPr>
            <a:spLocks noGrp="1"/>
          </p:cNvSpPr>
          <p:nvPr>
            <p:ph type="sldNum" sz="quarter" idx="12"/>
          </p:nvPr>
        </p:nvSpPr>
        <p:spPr/>
        <p:txBody>
          <a:bodyPr/>
          <a:lstStyle/>
          <a:p>
            <a:fld id="{EA556F47-63E6-4996-AB1D-D3A0DADCB2DF}" type="slidenum">
              <a:rPr lang="en-US" smtClean="0"/>
              <a:t>‹nr.›</a:t>
            </a:fld>
            <a:endParaRPr lang="en-US"/>
          </a:p>
        </p:txBody>
      </p:sp>
    </p:spTree>
    <p:extLst>
      <p:ext uri="{BB962C8B-B14F-4D97-AF65-F5344CB8AC3E}">
        <p14:creationId xmlns:p14="http://schemas.microsoft.com/office/powerpoint/2010/main" val="36858219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en-US"/>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Tekststijl van het model bewerken</a:t>
            </a:r>
          </a:p>
        </p:txBody>
      </p:sp>
      <p:sp>
        <p:nvSpPr>
          <p:cNvPr id="5" name="Tijdelijke aanduiding voor datum 4"/>
          <p:cNvSpPr>
            <a:spLocks noGrp="1"/>
          </p:cNvSpPr>
          <p:nvPr>
            <p:ph type="dt" sz="half" idx="10"/>
          </p:nvPr>
        </p:nvSpPr>
        <p:spPr/>
        <p:txBody>
          <a:bodyPr/>
          <a:lstStyle/>
          <a:p>
            <a:fld id="{B67F3D8C-F338-4695-92A8-D873F8D2F713}" type="datetimeFigureOut">
              <a:rPr lang="en-US" smtClean="0"/>
              <a:t>5/6/2016</a:t>
            </a:fld>
            <a:endParaRPr lang="en-US"/>
          </a:p>
        </p:txBody>
      </p:sp>
      <p:sp>
        <p:nvSpPr>
          <p:cNvPr id="6" name="Tijdelijke aanduiding voor voettekst 5"/>
          <p:cNvSpPr>
            <a:spLocks noGrp="1"/>
          </p:cNvSpPr>
          <p:nvPr>
            <p:ph type="ftr" sz="quarter" idx="11"/>
          </p:nvPr>
        </p:nvSpPr>
        <p:spPr/>
        <p:txBody>
          <a:bodyPr/>
          <a:lstStyle/>
          <a:p>
            <a:endParaRPr lang="en-US"/>
          </a:p>
        </p:txBody>
      </p:sp>
      <p:sp>
        <p:nvSpPr>
          <p:cNvPr id="7" name="Tijdelijke aanduiding voor dianummer 6"/>
          <p:cNvSpPr>
            <a:spLocks noGrp="1"/>
          </p:cNvSpPr>
          <p:nvPr>
            <p:ph type="sldNum" sz="quarter" idx="12"/>
          </p:nvPr>
        </p:nvSpPr>
        <p:spPr/>
        <p:txBody>
          <a:bodyPr/>
          <a:lstStyle/>
          <a:p>
            <a:fld id="{EA556F47-63E6-4996-AB1D-D3A0DADCB2DF}" type="slidenum">
              <a:rPr lang="en-US" smtClean="0"/>
              <a:t>‹nr.›</a:t>
            </a:fld>
            <a:endParaRPr lang="en-US"/>
          </a:p>
        </p:txBody>
      </p:sp>
    </p:spTree>
    <p:extLst>
      <p:ext uri="{BB962C8B-B14F-4D97-AF65-F5344CB8AC3E}">
        <p14:creationId xmlns:p14="http://schemas.microsoft.com/office/powerpoint/2010/main" val="38062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en-US"/>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Tekststijl van het model bewerken</a:t>
            </a:r>
          </a:p>
        </p:txBody>
      </p:sp>
      <p:sp>
        <p:nvSpPr>
          <p:cNvPr id="5" name="Tijdelijke aanduiding voor datum 4"/>
          <p:cNvSpPr>
            <a:spLocks noGrp="1"/>
          </p:cNvSpPr>
          <p:nvPr>
            <p:ph type="dt" sz="half" idx="10"/>
          </p:nvPr>
        </p:nvSpPr>
        <p:spPr/>
        <p:txBody>
          <a:bodyPr/>
          <a:lstStyle/>
          <a:p>
            <a:fld id="{B67F3D8C-F338-4695-92A8-D873F8D2F713}" type="datetimeFigureOut">
              <a:rPr lang="en-US" smtClean="0"/>
              <a:t>5/6/2016</a:t>
            </a:fld>
            <a:endParaRPr lang="en-US"/>
          </a:p>
        </p:txBody>
      </p:sp>
      <p:sp>
        <p:nvSpPr>
          <p:cNvPr id="6" name="Tijdelijke aanduiding voor voettekst 5"/>
          <p:cNvSpPr>
            <a:spLocks noGrp="1"/>
          </p:cNvSpPr>
          <p:nvPr>
            <p:ph type="ftr" sz="quarter" idx="11"/>
          </p:nvPr>
        </p:nvSpPr>
        <p:spPr/>
        <p:txBody>
          <a:bodyPr/>
          <a:lstStyle/>
          <a:p>
            <a:endParaRPr lang="en-US"/>
          </a:p>
        </p:txBody>
      </p:sp>
      <p:sp>
        <p:nvSpPr>
          <p:cNvPr id="7" name="Tijdelijke aanduiding voor dianummer 6"/>
          <p:cNvSpPr>
            <a:spLocks noGrp="1"/>
          </p:cNvSpPr>
          <p:nvPr>
            <p:ph type="sldNum" sz="quarter" idx="12"/>
          </p:nvPr>
        </p:nvSpPr>
        <p:spPr/>
        <p:txBody>
          <a:bodyPr/>
          <a:lstStyle/>
          <a:p>
            <a:fld id="{EA556F47-63E6-4996-AB1D-D3A0DADCB2DF}" type="slidenum">
              <a:rPr lang="en-US" smtClean="0"/>
              <a:t>‹nr.›</a:t>
            </a:fld>
            <a:endParaRPr lang="en-US"/>
          </a:p>
        </p:txBody>
      </p:sp>
    </p:spTree>
    <p:extLst>
      <p:ext uri="{BB962C8B-B14F-4D97-AF65-F5344CB8AC3E}">
        <p14:creationId xmlns:p14="http://schemas.microsoft.com/office/powerpoint/2010/main" val="347154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smtClean="0"/>
              <a:t>Klik om de stijl te bewerken</a:t>
            </a:r>
            <a:endParaRPr lang="en-US"/>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7F3D8C-F338-4695-92A8-D873F8D2F713}" type="datetimeFigureOut">
              <a:rPr lang="en-US" smtClean="0"/>
              <a:t>5/6/2016</a:t>
            </a:fld>
            <a:endParaRPr lang="en-US"/>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556F47-63E6-4996-AB1D-D3A0DADCB2DF}" type="slidenum">
              <a:rPr lang="en-US" smtClean="0"/>
              <a:t>‹nr.›</a:t>
            </a:fld>
            <a:endParaRPr lang="en-US"/>
          </a:p>
        </p:txBody>
      </p:sp>
    </p:spTree>
    <p:extLst>
      <p:ext uri="{BB962C8B-B14F-4D97-AF65-F5344CB8AC3E}">
        <p14:creationId xmlns:p14="http://schemas.microsoft.com/office/powerpoint/2010/main" val="3285347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hyperlink" Target="http://www.canvas.be/video/kleine-helden/2015/waar-zaten-deze-kinderen-vroeger"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https://kleinehelden.canvas.be/artikels/mohamed-el-morabit"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hyperlink" Target="https://kleinehelden.canvas.be/artikels/chansa-shamdin-ali"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https://lh6.googleusercontent.com/PFVckB8COgbEfMUx8sjSTr246B5WI8qVxMNyCErA4clTlEtqjof9LRtVVqUKUsD8zffNufFR_kmphu3380uPdmJ3VYhnc2gGcBrKNWnF3RKKP_l9hYSy4K8KkLREVmJfNgLMOFzTr7klBSUZfQ"/>
          <p:cNvPicPr/>
          <p:nvPr/>
        </p:nvPicPr>
        <p:blipFill rotWithShape="1">
          <a:blip r:embed="rId2">
            <a:extLst>
              <a:ext uri="{28A0092B-C50C-407E-A947-70E740481C1C}">
                <a14:useLocalDpi xmlns:a14="http://schemas.microsoft.com/office/drawing/2010/main" val="0"/>
              </a:ext>
            </a:extLst>
          </a:blip>
          <a:srcRect l="3042" t="2409" r="3099" b="48188"/>
          <a:stretch/>
        </p:blipFill>
        <p:spPr bwMode="auto">
          <a:xfrm>
            <a:off x="1071154" y="0"/>
            <a:ext cx="9966960" cy="685799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62059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164320" y="0"/>
            <a:ext cx="7863359" cy="6858000"/>
          </a:xfrm>
          <a:prstGeom prst="rect">
            <a:avLst/>
          </a:prstGeom>
        </p:spPr>
      </p:pic>
    </p:spTree>
    <p:extLst>
      <p:ext uri="{BB962C8B-B14F-4D97-AF65-F5344CB8AC3E}">
        <p14:creationId xmlns:p14="http://schemas.microsoft.com/office/powerpoint/2010/main" val="11320068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667000" y="2176"/>
            <a:ext cx="6855823" cy="6855823"/>
          </a:xfrm>
          <a:prstGeom prst="rect">
            <a:avLst/>
          </a:prstGeom>
        </p:spPr>
      </p:pic>
    </p:spTree>
    <p:extLst>
      <p:ext uri="{BB962C8B-B14F-4D97-AF65-F5344CB8AC3E}">
        <p14:creationId xmlns:p14="http://schemas.microsoft.com/office/powerpoint/2010/main" val="14196610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28962385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1523998" y="0"/>
            <a:ext cx="9144003" cy="6858000"/>
          </a:xfrm>
          <a:prstGeom prst="rect">
            <a:avLst/>
          </a:prstGeom>
        </p:spPr>
      </p:pic>
    </p:spTree>
    <p:extLst>
      <p:ext uri="{BB962C8B-B14F-4D97-AF65-F5344CB8AC3E}">
        <p14:creationId xmlns:p14="http://schemas.microsoft.com/office/powerpoint/2010/main" val="30492040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677887" y="-10887"/>
            <a:ext cx="6858000" cy="6858000"/>
          </a:xfrm>
          <a:prstGeom prst="rect">
            <a:avLst/>
          </a:prstGeom>
        </p:spPr>
      </p:pic>
    </p:spTree>
    <p:extLst>
      <p:ext uri="{BB962C8B-B14F-4D97-AF65-F5344CB8AC3E}">
        <p14:creationId xmlns:p14="http://schemas.microsoft.com/office/powerpoint/2010/main" val="1075875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BE" dirty="0" smtClean="0"/>
              <a:t>Nabespreking</a:t>
            </a:r>
            <a:endParaRPr lang="en-US" dirty="0"/>
          </a:p>
        </p:txBody>
      </p:sp>
    </p:spTree>
    <p:extLst>
      <p:ext uri="{BB962C8B-B14F-4D97-AF65-F5344CB8AC3E}">
        <p14:creationId xmlns:p14="http://schemas.microsoft.com/office/powerpoint/2010/main" val="21810141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https://lh6.googleusercontent.com/PFVckB8COgbEfMUx8sjSTr246B5WI8qVxMNyCErA4clTlEtqjof9LRtVVqUKUsD8zffNufFR_kmphu3380uPdmJ3VYhnc2gGcBrKNWnF3RKKP_l9hYSy4K8KkLREVmJfNgLMOFzTr7klBSUZfQ"/>
          <p:cNvPicPr/>
          <p:nvPr/>
        </p:nvPicPr>
        <p:blipFill rotWithShape="1">
          <a:blip r:embed="rId2">
            <a:extLst>
              <a:ext uri="{28A0092B-C50C-407E-A947-70E740481C1C}">
                <a14:useLocalDpi xmlns:a14="http://schemas.microsoft.com/office/drawing/2010/main" val="0"/>
              </a:ext>
            </a:extLst>
          </a:blip>
          <a:srcRect l="3042" t="2409" r="3099" b="48188"/>
          <a:stretch/>
        </p:blipFill>
        <p:spPr bwMode="auto">
          <a:xfrm>
            <a:off x="1071154" y="0"/>
            <a:ext cx="9966960" cy="685799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812191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a:t>Ted </a:t>
            </a:r>
            <a:r>
              <a:rPr lang="nl-BE" dirty="0" err="1"/>
              <a:t>Bundy</a:t>
            </a:r>
            <a:endParaRPr lang="en-US" dirty="0"/>
          </a:p>
        </p:txBody>
      </p:sp>
      <p:sp>
        <p:nvSpPr>
          <p:cNvPr id="3" name="Tijdelijke aanduiding voor inhoud 2"/>
          <p:cNvSpPr>
            <a:spLocks noGrp="1"/>
          </p:cNvSpPr>
          <p:nvPr>
            <p:ph idx="1"/>
          </p:nvPr>
        </p:nvSpPr>
        <p:spPr/>
        <p:txBody>
          <a:bodyPr/>
          <a:lstStyle/>
          <a:p>
            <a:pPr marL="0" indent="0">
              <a:buNone/>
            </a:pPr>
            <a:r>
              <a:rPr lang="nl-BE" dirty="0"/>
              <a:t>Geboren in Vermont in 1946, gestorven in 1989. Amerikaanse seriemoordenaar. Hij benaderde zijn slachtoffers vaak in het openbaar en vroeg ze om hulp. Eenmaal bij zijn auto werden ze bewusteloos geslagen, geboeid en meegenomen. </a:t>
            </a:r>
            <a:r>
              <a:rPr lang="nl-BE" dirty="0" err="1"/>
              <a:t>Bundy</a:t>
            </a:r>
            <a:r>
              <a:rPr lang="nl-BE" dirty="0"/>
              <a:t> vermoordde zijn slachtoffers meestal op een vooraf gekozen afgelegen plek en veel slachtoffers werden teruggevonden met ernstig schedelletsel. Ook vertoonden slachtoffers sporen van wurging en verkrachting. Vlak voor zijn terechtstelling bekende hij meer dan 20 moorden maar de schattingen lopen op tot </a:t>
            </a:r>
            <a:r>
              <a:rPr lang="nl-BE" dirty="0" smtClean="0"/>
              <a:t>meer dan </a:t>
            </a:r>
            <a:r>
              <a:rPr lang="nl-BE" dirty="0"/>
              <a:t>100 vrouwen die hij om het leven zou hebben gebracht. </a:t>
            </a:r>
            <a:endParaRPr lang="en-US" dirty="0"/>
          </a:p>
          <a:p>
            <a:pPr marL="0" indent="0">
              <a:buNone/>
            </a:pPr>
            <a:endParaRPr lang="en-US" dirty="0"/>
          </a:p>
        </p:txBody>
      </p:sp>
    </p:spTree>
    <p:extLst>
      <p:ext uri="{BB962C8B-B14F-4D97-AF65-F5344CB8AC3E}">
        <p14:creationId xmlns:p14="http://schemas.microsoft.com/office/powerpoint/2010/main" val="23342398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descr="https://lh4.googleusercontent.com/Q00cfK5fmAK_kcyijD3W5pLV6-PL2ehdyavnLYTqUnFp2t_MfLr6eLnFTveITEJO-C51HuSIpSqSIwLZ2zeqN3-ROUQA3XHY_R2dQK_ZqROjW7dQJxELTyqGSZoJAIpwsxt6JBJn5Y5JUgmuww"/>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p:spPr>
      </p:pic>
    </p:spTree>
    <p:extLst>
      <p:ext uri="{BB962C8B-B14F-4D97-AF65-F5344CB8AC3E}">
        <p14:creationId xmlns:p14="http://schemas.microsoft.com/office/powerpoint/2010/main" val="42891136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descr="https://pbs.twimg.com/profile_images/655854500129996800/7jH-JsYd.jpg"/>
          <p:cNvPicPr>
            <a:picLocks noGrp="1"/>
          </p:cNvPicPr>
          <p:nvPr>
            <p:ph idx="1"/>
          </p:nvPr>
        </p:nvPicPr>
        <p:blipFill rotWithShape="1">
          <a:blip r:embed="rId2">
            <a:extLst>
              <a:ext uri="{28A0092B-C50C-407E-A947-70E740481C1C}">
                <a14:useLocalDpi xmlns:a14="http://schemas.microsoft.com/office/drawing/2010/main" val="0"/>
              </a:ext>
            </a:extLst>
          </a:blip>
          <a:srcRect l="745" t="5994" r="1" b="15722"/>
          <a:stretch/>
        </p:blipFill>
        <p:spPr bwMode="auto">
          <a:xfrm>
            <a:off x="1541416" y="0"/>
            <a:ext cx="8939349" cy="68580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666387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descr="https://pbs.twimg.com/profile_images/655854500129996800/7jH-JsYd.jpg"/>
          <p:cNvPicPr>
            <a:picLocks noGrp="1"/>
          </p:cNvPicPr>
          <p:nvPr>
            <p:ph idx="1"/>
          </p:nvPr>
        </p:nvPicPr>
        <p:blipFill rotWithShape="1">
          <a:blip r:embed="rId2">
            <a:extLst>
              <a:ext uri="{28A0092B-C50C-407E-A947-70E740481C1C}">
                <a14:useLocalDpi xmlns:a14="http://schemas.microsoft.com/office/drawing/2010/main" val="0"/>
              </a:ext>
            </a:extLst>
          </a:blip>
          <a:srcRect l="745" t="5994" r="1" b="15722"/>
          <a:stretch/>
        </p:blipFill>
        <p:spPr bwMode="auto">
          <a:xfrm>
            <a:off x="1541416" y="0"/>
            <a:ext cx="8939349" cy="68580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001371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a:t>Jazz </a:t>
            </a:r>
            <a:r>
              <a:rPr lang="nl-BE" dirty="0" err="1"/>
              <a:t>Jennings</a:t>
            </a:r>
            <a:endParaRPr lang="en-US" dirty="0"/>
          </a:p>
        </p:txBody>
      </p:sp>
      <p:sp>
        <p:nvSpPr>
          <p:cNvPr id="3" name="Tijdelijke aanduiding voor inhoud 2"/>
          <p:cNvSpPr>
            <a:spLocks noGrp="1"/>
          </p:cNvSpPr>
          <p:nvPr>
            <p:ph idx="1"/>
          </p:nvPr>
        </p:nvSpPr>
        <p:spPr>
          <a:xfrm>
            <a:off x="4428310" y="1825625"/>
            <a:ext cx="6925490" cy="4351338"/>
          </a:xfrm>
        </p:spPr>
        <p:txBody>
          <a:bodyPr/>
          <a:lstStyle/>
          <a:p>
            <a:pPr marL="0" indent="0">
              <a:buNone/>
            </a:pPr>
            <a:r>
              <a:rPr lang="nl-BE" dirty="0" smtClean="0"/>
              <a:t>G</a:t>
            </a:r>
            <a:r>
              <a:rPr lang="nl-BE" dirty="0"/>
              <a:t>eboren in 2000, is een Amerikaanse transgender. Ze is heel bekend via </a:t>
            </a:r>
            <a:r>
              <a:rPr lang="nl-BE" i="1" dirty="0" err="1"/>
              <a:t>social</a:t>
            </a:r>
            <a:r>
              <a:rPr lang="nl-BE" i="1" dirty="0"/>
              <a:t> media</a:t>
            </a:r>
            <a:r>
              <a:rPr lang="nl-BE" dirty="0"/>
              <a:t> in Amerika en ze is ook </a:t>
            </a:r>
            <a:r>
              <a:rPr lang="nl-BE" dirty="0" err="1"/>
              <a:t>holebi</a:t>
            </a:r>
            <a:r>
              <a:rPr lang="nl-BE" dirty="0"/>
              <a:t>- en </a:t>
            </a:r>
            <a:r>
              <a:rPr lang="nl-BE" dirty="0" smtClean="0"/>
              <a:t>transgender-activiste</a:t>
            </a:r>
            <a:r>
              <a:rPr lang="nl-BE" dirty="0"/>
              <a:t>. Ze wist al heel jong dat ze een meisje wilde zijn: op driejarige leeftijd werd reeds de diagnose </a:t>
            </a:r>
            <a:r>
              <a:rPr lang="nl-BE" i="1" dirty="0"/>
              <a:t>gender </a:t>
            </a:r>
            <a:r>
              <a:rPr lang="nl-BE" i="1" dirty="0" err="1"/>
              <a:t>identity</a:t>
            </a:r>
            <a:r>
              <a:rPr lang="nl-BE" i="1" dirty="0"/>
              <a:t> disorder </a:t>
            </a:r>
            <a:r>
              <a:rPr lang="nl-BE" dirty="0"/>
              <a:t>gesteld en vanaf haar 5 jaar ging ze als meisje door het leven.</a:t>
            </a:r>
            <a:endParaRPr lang="en-US" dirty="0"/>
          </a:p>
          <a:p>
            <a:pPr marL="0" indent="0">
              <a:buNone/>
            </a:pPr>
            <a:endParaRPr lang="en-US" dirty="0"/>
          </a:p>
        </p:txBody>
      </p:sp>
      <p:pic>
        <p:nvPicPr>
          <p:cNvPr id="6" name="Afbeelding 5"/>
          <p:cNvPicPr>
            <a:picLocks noChangeAspect="1"/>
          </p:cNvPicPr>
          <p:nvPr/>
        </p:nvPicPr>
        <p:blipFill>
          <a:blip r:embed="rId2"/>
          <a:stretch>
            <a:fillRect/>
          </a:stretch>
        </p:blipFill>
        <p:spPr>
          <a:xfrm>
            <a:off x="838200" y="1825625"/>
            <a:ext cx="3250999" cy="4351338"/>
          </a:xfrm>
          <a:prstGeom prst="rect">
            <a:avLst/>
          </a:prstGeom>
        </p:spPr>
      </p:pic>
    </p:spTree>
    <p:extLst>
      <p:ext uri="{BB962C8B-B14F-4D97-AF65-F5344CB8AC3E}">
        <p14:creationId xmlns:p14="http://schemas.microsoft.com/office/powerpoint/2010/main" val="16117550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http://static1.squarespace.com/static/5629e211e4b0e4a43215a99f/56443b2de4b05f7659f16514/56443b30e4b05f7659f16754/1449589411697/?format=1500w"/>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5394" y="0"/>
            <a:ext cx="10855234" cy="6858000"/>
          </a:xfrm>
          <a:prstGeom prst="rect">
            <a:avLst/>
          </a:prstGeom>
          <a:noFill/>
          <a:ln>
            <a:noFill/>
          </a:ln>
        </p:spPr>
      </p:pic>
    </p:spTree>
    <p:extLst>
      <p:ext uri="{BB962C8B-B14F-4D97-AF65-F5344CB8AC3E}">
        <p14:creationId xmlns:p14="http://schemas.microsoft.com/office/powerpoint/2010/main" val="6286370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a:t>Martin </a:t>
            </a:r>
            <a:r>
              <a:rPr lang="nl-BE" dirty="0" err="1"/>
              <a:t>Trayvon</a:t>
            </a:r>
            <a:endParaRPr lang="en-US" dirty="0"/>
          </a:p>
        </p:txBody>
      </p:sp>
      <p:sp>
        <p:nvSpPr>
          <p:cNvPr id="3" name="Tijdelijke aanduiding voor inhoud 2"/>
          <p:cNvSpPr>
            <a:spLocks noGrp="1"/>
          </p:cNvSpPr>
          <p:nvPr>
            <p:ph idx="1"/>
          </p:nvPr>
        </p:nvSpPr>
        <p:spPr>
          <a:xfrm>
            <a:off x="5839096" y="1825625"/>
            <a:ext cx="5514703" cy="4351338"/>
          </a:xfrm>
        </p:spPr>
        <p:txBody>
          <a:bodyPr/>
          <a:lstStyle/>
          <a:p>
            <a:pPr marL="0" indent="0">
              <a:buNone/>
            </a:pPr>
            <a:r>
              <a:rPr lang="nl-BE" dirty="0"/>
              <a:t>Werd in Florida op 17-jarige leeftijd ’s nachts neergeschoten door een lid van de burgerwacht, Zimmerman. (zie p. 6) Zimmerman beweerde dat Martin zich verdacht gedroeg en een wapen verborg in zijn zak. Hij schoot hem neer uit zelfverdediging. Martin droeg geen wapens. Zimmerman werd vrijgesproken. Zijn dood zorgde voor protesten.</a:t>
            </a:r>
            <a:endParaRPr lang="en-US" dirty="0"/>
          </a:p>
          <a:p>
            <a:endParaRPr lang="en-US" dirty="0"/>
          </a:p>
        </p:txBody>
      </p:sp>
      <p:pic>
        <p:nvPicPr>
          <p:cNvPr id="4" name="Afbeelding 3" descr="http://graphics8.nytimes.com/images/2013/07/15/opinion/7152013zimmerman/7152013zimmerman-blog480.jpg"/>
          <p:cNvPicPr/>
          <p:nvPr/>
        </p:nvPicPr>
        <p:blipFill>
          <a:blip r:embed="rId2">
            <a:extLst>
              <a:ext uri="{28A0092B-C50C-407E-A947-70E740481C1C}">
                <a14:useLocalDpi xmlns:a14="http://schemas.microsoft.com/office/drawing/2010/main" val="0"/>
              </a:ext>
            </a:extLst>
          </a:blip>
          <a:srcRect/>
          <a:stretch>
            <a:fillRect/>
          </a:stretch>
        </p:blipFill>
        <p:spPr bwMode="auto">
          <a:xfrm>
            <a:off x="838200" y="1943893"/>
            <a:ext cx="4831080" cy="3098369"/>
          </a:xfrm>
          <a:prstGeom prst="rect">
            <a:avLst/>
          </a:prstGeom>
          <a:noFill/>
          <a:ln>
            <a:noFill/>
          </a:ln>
        </p:spPr>
      </p:pic>
    </p:spTree>
    <p:extLst>
      <p:ext uri="{BB962C8B-B14F-4D97-AF65-F5344CB8AC3E}">
        <p14:creationId xmlns:p14="http://schemas.microsoft.com/office/powerpoint/2010/main" val="36955397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a:stretch>
            <a:fillRect/>
          </a:stretch>
        </p:blipFill>
        <p:spPr>
          <a:xfrm>
            <a:off x="2017568" y="0"/>
            <a:ext cx="8156863" cy="6857999"/>
          </a:xfrm>
          <a:prstGeom prst="rect">
            <a:avLst/>
          </a:prstGeom>
        </p:spPr>
      </p:pic>
    </p:spTree>
    <p:extLst>
      <p:ext uri="{BB962C8B-B14F-4D97-AF65-F5344CB8AC3E}">
        <p14:creationId xmlns:p14="http://schemas.microsoft.com/office/powerpoint/2010/main" val="36291085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a:t>George Zimmerman</a:t>
            </a:r>
            <a:endParaRPr lang="en-US" dirty="0"/>
          </a:p>
        </p:txBody>
      </p:sp>
      <p:sp>
        <p:nvSpPr>
          <p:cNvPr id="3" name="Tijdelijke aanduiding voor inhoud 2"/>
          <p:cNvSpPr>
            <a:spLocks noGrp="1"/>
          </p:cNvSpPr>
          <p:nvPr>
            <p:ph idx="1"/>
          </p:nvPr>
        </p:nvSpPr>
        <p:spPr/>
        <p:txBody>
          <a:bodyPr/>
          <a:lstStyle/>
          <a:p>
            <a:pPr marL="0" indent="0">
              <a:buNone/>
            </a:pPr>
            <a:r>
              <a:rPr lang="nl-BE" dirty="0" smtClean="0"/>
              <a:t>Schoot Martin </a:t>
            </a:r>
            <a:r>
              <a:rPr lang="nl-BE" dirty="0" err="1" smtClean="0"/>
              <a:t>Trayvon</a:t>
            </a:r>
            <a:r>
              <a:rPr lang="nl-BE" dirty="0" smtClean="0"/>
              <a:t> neer.</a:t>
            </a:r>
            <a:endParaRPr lang="en-US" dirty="0"/>
          </a:p>
        </p:txBody>
      </p:sp>
    </p:spTree>
    <p:extLst>
      <p:ext uri="{BB962C8B-B14F-4D97-AF65-F5344CB8AC3E}">
        <p14:creationId xmlns:p14="http://schemas.microsoft.com/office/powerpoint/2010/main" val="9440974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943130" y="0"/>
            <a:ext cx="10305739" cy="6857999"/>
          </a:xfrm>
          <a:prstGeom prst="rect">
            <a:avLst/>
          </a:prstGeom>
        </p:spPr>
      </p:pic>
    </p:spTree>
    <p:extLst>
      <p:ext uri="{BB962C8B-B14F-4D97-AF65-F5344CB8AC3E}">
        <p14:creationId xmlns:p14="http://schemas.microsoft.com/office/powerpoint/2010/main" val="18502715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a:t>Sirimavo</a:t>
            </a:r>
            <a:r>
              <a:rPr lang="nl-NL" dirty="0"/>
              <a:t> </a:t>
            </a:r>
            <a:r>
              <a:rPr lang="nl-NL" dirty="0" err="1"/>
              <a:t>Bandaranaike</a:t>
            </a:r>
            <a:endParaRPr lang="en-US" dirty="0"/>
          </a:p>
        </p:txBody>
      </p:sp>
      <p:sp>
        <p:nvSpPr>
          <p:cNvPr id="3" name="Tijdelijke aanduiding voor inhoud 2"/>
          <p:cNvSpPr>
            <a:spLocks noGrp="1"/>
          </p:cNvSpPr>
          <p:nvPr>
            <p:ph idx="1"/>
          </p:nvPr>
        </p:nvSpPr>
        <p:spPr/>
        <p:txBody>
          <a:bodyPr/>
          <a:lstStyle/>
          <a:p>
            <a:pPr marL="0" indent="0">
              <a:buNone/>
            </a:pPr>
            <a:r>
              <a:rPr lang="nl-BE" dirty="0"/>
              <a:t>In 1960 kwam in Sri Lanka de eerste vrouwelijke minister-president ooit aan de macht, </a:t>
            </a:r>
            <a:r>
              <a:rPr lang="nl-BE" dirty="0" err="1"/>
              <a:t>Sirivamo</a:t>
            </a:r>
            <a:r>
              <a:rPr lang="nl-BE" dirty="0"/>
              <a:t> </a:t>
            </a:r>
            <a:r>
              <a:rPr lang="nl-BE" dirty="0" err="1"/>
              <a:t>Bandaranaike</a:t>
            </a:r>
            <a:r>
              <a:rPr lang="nl-BE" dirty="0"/>
              <a:t>. Haar man was minister-president van Sri Lanka, maar werd in 1959 doodgeschoten wegens zijn politieke ideeën. Zijn weduwe volgde hem op en met succes: </a:t>
            </a:r>
            <a:r>
              <a:rPr lang="nl-BE" dirty="0" err="1"/>
              <a:t>Bandaranaike</a:t>
            </a:r>
            <a:r>
              <a:rPr lang="nl-BE" dirty="0"/>
              <a:t> werd daarna nog twee keer herkozen. </a:t>
            </a:r>
            <a:endParaRPr lang="en-US" dirty="0"/>
          </a:p>
          <a:p>
            <a:endParaRPr lang="en-US" dirty="0"/>
          </a:p>
        </p:txBody>
      </p:sp>
    </p:spTree>
    <p:extLst>
      <p:ext uri="{BB962C8B-B14F-4D97-AF65-F5344CB8AC3E}">
        <p14:creationId xmlns:p14="http://schemas.microsoft.com/office/powerpoint/2010/main" val="30299029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3304903" y="-4221"/>
            <a:ext cx="5578762" cy="6862221"/>
          </a:xfrm>
          <a:prstGeom prst="rect">
            <a:avLst/>
          </a:prstGeom>
        </p:spPr>
      </p:pic>
    </p:spTree>
    <p:extLst>
      <p:ext uri="{BB962C8B-B14F-4D97-AF65-F5344CB8AC3E}">
        <p14:creationId xmlns:p14="http://schemas.microsoft.com/office/powerpoint/2010/main" val="39383868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err="1"/>
              <a:t>Shirin</a:t>
            </a:r>
            <a:r>
              <a:rPr lang="nl-BE" dirty="0"/>
              <a:t> </a:t>
            </a:r>
            <a:r>
              <a:rPr lang="nl-BE" dirty="0" err="1"/>
              <a:t>Ebadi</a:t>
            </a:r>
            <a:endParaRPr lang="en-US" dirty="0"/>
          </a:p>
        </p:txBody>
      </p:sp>
      <p:sp>
        <p:nvSpPr>
          <p:cNvPr id="3" name="Tijdelijke aanduiding voor inhoud 2"/>
          <p:cNvSpPr>
            <a:spLocks noGrp="1"/>
          </p:cNvSpPr>
          <p:nvPr>
            <p:ph idx="1"/>
          </p:nvPr>
        </p:nvSpPr>
        <p:spPr/>
        <p:txBody>
          <a:bodyPr/>
          <a:lstStyle/>
          <a:p>
            <a:pPr marL="0" indent="0">
              <a:buNone/>
            </a:pPr>
            <a:r>
              <a:rPr lang="nl-BE" dirty="0"/>
              <a:t>Geboren in Iran in 1947. In 2003 ontving ze de Nobelprijs voor de vrede voor haar strijd voor de rechten van vrouwen en kinderen in Iran. Na de Iraanse Revolutie in 1979 moest ze haar ambt als rechter neerleggen. Vrouwen mochten toen geen rechter meer zijn omdat ze volgens de ayatollahs te emotioneel waren voor dergelijke functies.</a:t>
            </a:r>
            <a:endParaRPr lang="en-US" dirty="0"/>
          </a:p>
          <a:p>
            <a:endParaRPr lang="en-US" dirty="0"/>
          </a:p>
        </p:txBody>
      </p:sp>
    </p:spTree>
    <p:extLst>
      <p:ext uri="{BB962C8B-B14F-4D97-AF65-F5344CB8AC3E}">
        <p14:creationId xmlns:p14="http://schemas.microsoft.com/office/powerpoint/2010/main" val="27243258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395136" y="0"/>
            <a:ext cx="7401728" cy="6858000"/>
          </a:xfrm>
          <a:prstGeom prst="rect">
            <a:avLst/>
          </a:prstGeom>
        </p:spPr>
      </p:pic>
    </p:spTree>
    <p:extLst>
      <p:ext uri="{BB962C8B-B14F-4D97-AF65-F5344CB8AC3E}">
        <p14:creationId xmlns:p14="http://schemas.microsoft.com/office/powerpoint/2010/main" val="35459563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http://static1.squarespace.com/static/5629e211e4b0e4a43215a99f/56443b2de4b05f7659f16514/56443b30e4b05f7659f16754/1449589411697/?format=1500w"/>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5394" y="0"/>
            <a:ext cx="10855234" cy="6858000"/>
          </a:xfrm>
          <a:prstGeom prst="rect">
            <a:avLst/>
          </a:prstGeom>
          <a:noFill/>
          <a:ln>
            <a:noFill/>
          </a:ln>
        </p:spPr>
      </p:pic>
    </p:spTree>
    <p:extLst>
      <p:ext uri="{BB962C8B-B14F-4D97-AF65-F5344CB8AC3E}">
        <p14:creationId xmlns:p14="http://schemas.microsoft.com/office/powerpoint/2010/main" val="32588740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err="1"/>
              <a:t>Tashfeen</a:t>
            </a:r>
            <a:r>
              <a:rPr lang="nl-BE" dirty="0"/>
              <a:t> Malik</a:t>
            </a:r>
            <a:endParaRPr lang="en-US" dirty="0"/>
          </a:p>
        </p:txBody>
      </p:sp>
      <p:sp>
        <p:nvSpPr>
          <p:cNvPr id="3" name="Tijdelijke aanduiding voor inhoud 2"/>
          <p:cNvSpPr>
            <a:spLocks noGrp="1"/>
          </p:cNvSpPr>
          <p:nvPr>
            <p:ph idx="1"/>
          </p:nvPr>
        </p:nvSpPr>
        <p:spPr>
          <a:xfrm>
            <a:off x="7249886" y="1825625"/>
            <a:ext cx="4103914" cy="4351338"/>
          </a:xfrm>
        </p:spPr>
        <p:txBody>
          <a:bodyPr/>
          <a:lstStyle/>
          <a:p>
            <a:pPr marL="0" indent="0">
              <a:buNone/>
            </a:pPr>
            <a:r>
              <a:rPr lang="nl-BE" dirty="0"/>
              <a:t>Geboren in 1986 in Pakistan. Voerde samen met haar man een terroristische aanslag uit in december 2015, die bekend staat als de </a:t>
            </a:r>
            <a:r>
              <a:rPr lang="nl-BE" i="1" dirty="0"/>
              <a:t>San Bernardino attack</a:t>
            </a:r>
            <a:r>
              <a:rPr lang="nl-BE" dirty="0"/>
              <a:t>. 14 mensen kwamen om het leven en 22 werden zwaargewond.</a:t>
            </a:r>
            <a:endParaRPr lang="en-US" dirty="0"/>
          </a:p>
        </p:txBody>
      </p:sp>
      <p:pic>
        <p:nvPicPr>
          <p:cNvPr id="6" name="Afbeelding 5"/>
          <p:cNvPicPr>
            <a:picLocks noChangeAspect="1"/>
          </p:cNvPicPr>
          <p:nvPr/>
        </p:nvPicPr>
        <p:blipFill>
          <a:blip r:embed="rId2"/>
          <a:stretch>
            <a:fillRect/>
          </a:stretch>
        </p:blipFill>
        <p:spPr>
          <a:xfrm>
            <a:off x="838200" y="1825625"/>
            <a:ext cx="6243897" cy="3286261"/>
          </a:xfrm>
          <a:prstGeom prst="rect">
            <a:avLst/>
          </a:prstGeom>
        </p:spPr>
      </p:pic>
    </p:spTree>
    <p:extLst>
      <p:ext uri="{BB962C8B-B14F-4D97-AF65-F5344CB8AC3E}">
        <p14:creationId xmlns:p14="http://schemas.microsoft.com/office/powerpoint/2010/main" val="22726836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029449" y="0"/>
            <a:ext cx="8133104" cy="6857999"/>
          </a:xfrm>
          <a:prstGeom prst="rect">
            <a:avLst/>
          </a:prstGeom>
        </p:spPr>
      </p:pic>
    </p:spTree>
    <p:extLst>
      <p:ext uri="{BB962C8B-B14F-4D97-AF65-F5344CB8AC3E}">
        <p14:creationId xmlns:p14="http://schemas.microsoft.com/office/powerpoint/2010/main" val="22711010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err="1"/>
              <a:t>Ericka</a:t>
            </a:r>
            <a:r>
              <a:rPr lang="nl-BE" dirty="0"/>
              <a:t> </a:t>
            </a:r>
            <a:r>
              <a:rPr lang="nl-BE" dirty="0" err="1"/>
              <a:t>Alston</a:t>
            </a:r>
            <a:endParaRPr lang="en-US" dirty="0"/>
          </a:p>
        </p:txBody>
      </p:sp>
      <p:sp>
        <p:nvSpPr>
          <p:cNvPr id="3" name="Tijdelijke aanduiding voor inhoud 2"/>
          <p:cNvSpPr>
            <a:spLocks noGrp="1"/>
          </p:cNvSpPr>
          <p:nvPr>
            <p:ph idx="1"/>
          </p:nvPr>
        </p:nvSpPr>
        <p:spPr/>
        <p:txBody>
          <a:bodyPr/>
          <a:lstStyle/>
          <a:p>
            <a:r>
              <a:rPr lang="nl-BE" dirty="0"/>
              <a:t>Zij opende in Baltimore een centrum waarmee ze kinderen van de straten haalt.</a:t>
            </a:r>
            <a:endParaRPr lang="en-US" dirty="0"/>
          </a:p>
          <a:p>
            <a:r>
              <a:rPr lang="nl-BE" u="sng" dirty="0">
                <a:hlinkClick r:id="rId2"/>
              </a:rPr>
              <a:t>http://www.canvas.be/video/kleine-helden/2015/waar-zaten-deze-kinderen-vroeger</a:t>
            </a: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25184197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1759065" y="0"/>
            <a:ext cx="8673870" cy="6858000"/>
          </a:xfrm>
          <a:prstGeom prst="rect">
            <a:avLst/>
          </a:prstGeom>
        </p:spPr>
      </p:pic>
    </p:spTree>
    <p:extLst>
      <p:ext uri="{BB962C8B-B14F-4D97-AF65-F5344CB8AC3E}">
        <p14:creationId xmlns:p14="http://schemas.microsoft.com/office/powerpoint/2010/main" val="6360431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a:t>Mohamed El </a:t>
            </a:r>
            <a:r>
              <a:rPr lang="nl-BE" dirty="0" err="1"/>
              <a:t>Morabit</a:t>
            </a:r>
            <a:endParaRPr lang="en-US" dirty="0"/>
          </a:p>
        </p:txBody>
      </p:sp>
      <p:sp>
        <p:nvSpPr>
          <p:cNvPr id="3" name="Tijdelijke aanduiding voor inhoud 2"/>
          <p:cNvSpPr>
            <a:spLocks noGrp="1"/>
          </p:cNvSpPr>
          <p:nvPr>
            <p:ph idx="1"/>
          </p:nvPr>
        </p:nvSpPr>
        <p:spPr/>
        <p:txBody>
          <a:bodyPr/>
          <a:lstStyle/>
          <a:p>
            <a:r>
              <a:rPr lang="nl-BE" dirty="0"/>
              <a:t>Mohamed rende op 22 maart 2016 na de explosies in Zaventem weer naar binnen om de gewonden te helpen. Hij diende ze zuurstof toe, hielp evacueren en stond zwaargewonde personen bij tot de hulpdiensten ter plaatse waren. Mohamed is verantwoordelijke voor de kuisploeg in Zaventem. Hij stond met zijn ploeg net op de parking toen ze een telefoontje over de aanslag kregen. Zonder aarzelen of angst voor nieuwe explosies ging hij de terminal weer in.</a:t>
            </a:r>
            <a:endParaRPr lang="en-US" dirty="0"/>
          </a:p>
          <a:p>
            <a:r>
              <a:rPr lang="nl-BE" u="sng" dirty="0">
                <a:hlinkClick r:id="rId2"/>
              </a:rPr>
              <a:t>https://kleinehelden.canvas.be/artikels/mohamed-el-morabit</a:t>
            </a:r>
            <a:endParaRPr lang="en-US" dirty="0"/>
          </a:p>
          <a:p>
            <a:endParaRPr lang="en-US" dirty="0"/>
          </a:p>
        </p:txBody>
      </p:sp>
    </p:spTree>
    <p:extLst>
      <p:ext uri="{BB962C8B-B14F-4D97-AF65-F5344CB8AC3E}">
        <p14:creationId xmlns:p14="http://schemas.microsoft.com/office/powerpoint/2010/main" val="22377309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164320" y="0"/>
            <a:ext cx="7863359" cy="6858000"/>
          </a:xfrm>
          <a:prstGeom prst="rect">
            <a:avLst/>
          </a:prstGeom>
        </p:spPr>
      </p:pic>
    </p:spTree>
    <p:extLst>
      <p:ext uri="{BB962C8B-B14F-4D97-AF65-F5344CB8AC3E}">
        <p14:creationId xmlns:p14="http://schemas.microsoft.com/office/powerpoint/2010/main" val="10949146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err="1"/>
              <a:t>Chansa</a:t>
            </a:r>
            <a:r>
              <a:rPr lang="nl-BE" dirty="0"/>
              <a:t> </a:t>
            </a:r>
            <a:r>
              <a:rPr lang="nl-BE" dirty="0" err="1"/>
              <a:t>Shamdin</a:t>
            </a:r>
            <a:r>
              <a:rPr lang="nl-BE" dirty="0"/>
              <a:t> Ali</a:t>
            </a:r>
            <a:endParaRPr lang="en-US" dirty="0"/>
          </a:p>
        </p:txBody>
      </p:sp>
      <p:sp>
        <p:nvSpPr>
          <p:cNvPr id="3" name="Tijdelijke aanduiding voor inhoud 2"/>
          <p:cNvSpPr>
            <a:spLocks noGrp="1"/>
          </p:cNvSpPr>
          <p:nvPr>
            <p:ph idx="1"/>
          </p:nvPr>
        </p:nvSpPr>
        <p:spPr/>
        <p:txBody>
          <a:bodyPr/>
          <a:lstStyle/>
          <a:p>
            <a:r>
              <a:rPr lang="nl-BE" dirty="0"/>
              <a:t>Op haar eentje verzorgt de moedige dokteres </a:t>
            </a:r>
            <a:r>
              <a:rPr lang="nl-BE" dirty="0" err="1"/>
              <a:t>Chansa</a:t>
            </a:r>
            <a:r>
              <a:rPr lang="nl-BE" dirty="0"/>
              <a:t> </a:t>
            </a:r>
            <a:r>
              <a:rPr lang="nl-BE" dirty="0" err="1"/>
              <a:t>Shamdin</a:t>
            </a:r>
            <a:r>
              <a:rPr lang="nl-BE" dirty="0"/>
              <a:t> Ali gewonden die toestromen vanuit de frontlijn met I.S. Ze zit hoog bovenop de </a:t>
            </a:r>
            <a:r>
              <a:rPr lang="nl-BE" dirty="0" err="1"/>
              <a:t>Sinjar</a:t>
            </a:r>
            <a:r>
              <a:rPr lang="nl-BE" dirty="0"/>
              <a:t>-berg, waar tienduizenden </a:t>
            </a:r>
            <a:r>
              <a:rPr lang="nl-BE" dirty="0" err="1"/>
              <a:t>jezidi's</a:t>
            </a:r>
            <a:r>
              <a:rPr lang="nl-BE" dirty="0"/>
              <a:t> heen vluchtten, en is aan drie kanten omsingeld door I.S.</a:t>
            </a:r>
            <a:endParaRPr lang="en-US" dirty="0"/>
          </a:p>
          <a:p>
            <a:r>
              <a:rPr lang="nl-BE" u="sng" dirty="0">
                <a:hlinkClick r:id="rId2"/>
              </a:rPr>
              <a:t>https://kleinehelden.canvas.be/artikels/chansa-shamdin-ali</a:t>
            </a:r>
            <a:endParaRPr lang="en-US" dirty="0"/>
          </a:p>
          <a:p>
            <a:pPr marL="0" indent="0">
              <a:buNone/>
            </a:pPr>
            <a:endParaRPr lang="en-US" dirty="0"/>
          </a:p>
        </p:txBody>
      </p:sp>
    </p:spTree>
    <p:extLst>
      <p:ext uri="{BB962C8B-B14F-4D97-AF65-F5344CB8AC3E}">
        <p14:creationId xmlns:p14="http://schemas.microsoft.com/office/powerpoint/2010/main" val="14336036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667000" y="2176"/>
            <a:ext cx="6855823" cy="6855823"/>
          </a:xfrm>
          <a:prstGeom prst="rect">
            <a:avLst/>
          </a:prstGeom>
        </p:spPr>
      </p:pic>
    </p:spTree>
    <p:extLst>
      <p:ext uri="{BB962C8B-B14F-4D97-AF65-F5344CB8AC3E}">
        <p14:creationId xmlns:p14="http://schemas.microsoft.com/office/powerpoint/2010/main" val="627563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a:t>Donald J. </a:t>
            </a:r>
            <a:r>
              <a:rPr lang="nl-BE" dirty="0" err="1"/>
              <a:t>McGuire</a:t>
            </a:r>
            <a:endParaRPr lang="en-US" dirty="0"/>
          </a:p>
        </p:txBody>
      </p:sp>
      <p:sp>
        <p:nvSpPr>
          <p:cNvPr id="3" name="Tijdelijke aanduiding voor inhoud 2"/>
          <p:cNvSpPr>
            <a:spLocks noGrp="1"/>
          </p:cNvSpPr>
          <p:nvPr>
            <p:ph idx="1"/>
          </p:nvPr>
        </p:nvSpPr>
        <p:spPr/>
        <p:txBody>
          <a:bodyPr/>
          <a:lstStyle/>
          <a:p>
            <a:pPr marL="0" indent="0">
              <a:buNone/>
            </a:pPr>
            <a:r>
              <a:rPr lang="nl-BE" dirty="0"/>
              <a:t>Deze priester is een pedofiel, die vanaf de jaren 1960 verschillende keren aangewezen werd door slachtoffers als dader van </a:t>
            </a:r>
            <a:r>
              <a:rPr lang="nl-BE" dirty="0" smtClean="0"/>
              <a:t>seksueel </a:t>
            </a:r>
            <a:r>
              <a:rPr lang="nl-BE" dirty="0"/>
              <a:t>misbruik. Toch mocht hij gedurende 35 jaar zijn ambt blijven uitvoeren, vooraleer hij veroordeeld werd. Hij wordt genoemd in minstens 7 dossiers van misbruik van tienerjongens tussen 1969 en 2004.</a:t>
            </a:r>
            <a:endParaRPr lang="en-US" dirty="0"/>
          </a:p>
          <a:p>
            <a:endParaRPr lang="en-US" dirty="0"/>
          </a:p>
        </p:txBody>
      </p:sp>
    </p:spTree>
    <p:extLst>
      <p:ext uri="{BB962C8B-B14F-4D97-AF65-F5344CB8AC3E}">
        <p14:creationId xmlns:p14="http://schemas.microsoft.com/office/powerpoint/2010/main" val="10717573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9024906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a:stretch>
            <a:fillRect/>
          </a:stretch>
        </p:blipFill>
        <p:spPr>
          <a:xfrm>
            <a:off x="2017568" y="0"/>
            <a:ext cx="8156863" cy="6857999"/>
          </a:xfrm>
          <a:prstGeom prst="rect">
            <a:avLst/>
          </a:prstGeom>
        </p:spPr>
      </p:pic>
    </p:spTree>
    <p:extLst>
      <p:ext uri="{BB962C8B-B14F-4D97-AF65-F5344CB8AC3E}">
        <p14:creationId xmlns:p14="http://schemas.microsoft.com/office/powerpoint/2010/main" val="36736500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err="1" smtClean="0"/>
              <a:t>Taliq</a:t>
            </a:r>
            <a:r>
              <a:rPr lang="nl-BE" dirty="0" smtClean="0"/>
              <a:t> </a:t>
            </a:r>
            <a:r>
              <a:rPr lang="nl-BE" dirty="0"/>
              <a:t>Thomas</a:t>
            </a:r>
            <a:endParaRPr lang="en-US" dirty="0"/>
          </a:p>
        </p:txBody>
      </p:sp>
      <p:sp>
        <p:nvSpPr>
          <p:cNvPr id="3" name="Tijdelijke aanduiding voor inhoud 2"/>
          <p:cNvSpPr>
            <a:spLocks noGrp="1"/>
          </p:cNvSpPr>
          <p:nvPr>
            <p:ph idx="1"/>
          </p:nvPr>
        </p:nvSpPr>
        <p:spPr>
          <a:xfrm>
            <a:off x="4637314" y="1825625"/>
            <a:ext cx="6716485" cy="4351338"/>
          </a:xfrm>
        </p:spPr>
        <p:txBody>
          <a:bodyPr/>
          <a:lstStyle/>
          <a:p>
            <a:pPr marL="0" indent="0">
              <a:buNone/>
            </a:pPr>
            <a:r>
              <a:rPr lang="nl-BE" dirty="0"/>
              <a:t>Geboren in 1999 in Brooklyn. Redde op 16-jarige leeftijd twee mannen uit een brandend appartementsgebouw. Hij aarzelde geen moment en rende de flat in met gevaar voor eigen leven. Hij probeerde een vrouw te helpen die binnen vast zat en sleepte vervolgens een matras tot onder aan het gebouw, zodat twee mannen daarop konden springen vanuit hun ramen.</a:t>
            </a:r>
            <a:endParaRPr lang="en-US" dirty="0"/>
          </a:p>
          <a:p>
            <a:endParaRPr lang="en-US" dirty="0"/>
          </a:p>
        </p:txBody>
      </p:sp>
      <p:pic>
        <p:nvPicPr>
          <p:cNvPr id="4" name="Afbeelding 3"/>
          <p:cNvPicPr>
            <a:picLocks noChangeAspect="1"/>
          </p:cNvPicPr>
          <p:nvPr/>
        </p:nvPicPr>
        <p:blipFill>
          <a:blip r:embed="rId2"/>
          <a:stretch>
            <a:fillRect/>
          </a:stretch>
        </p:blipFill>
        <p:spPr>
          <a:xfrm>
            <a:off x="838200" y="1825625"/>
            <a:ext cx="3498669" cy="4441168"/>
          </a:xfrm>
          <a:prstGeom prst="rect">
            <a:avLst/>
          </a:prstGeom>
        </p:spPr>
      </p:pic>
    </p:spTree>
    <p:extLst>
      <p:ext uri="{BB962C8B-B14F-4D97-AF65-F5344CB8AC3E}">
        <p14:creationId xmlns:p14="http://schemas.microsoft.com/office/powerpoint/2010/main" val="24241703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1523998" y="0"/>
            <a:ext cx="9144003" cy="6858000"/>
          </a:xfrm>
          <a:prstGeom prst="rect">
            <a:avLst/>
          </a:prstGeom>
        </p:spPr>
      </p:pic>
    </p:spTree>
    <p:extLst>
      <p:ext uri="{BB962C8B-B14F-4D97-AF65-F5344CB8AC3E}">
        <p14:creationId xmlns:p14="http://schemas.microsoft.com/office/powerpoint/2010/main" val="8244437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err="1"/>
              <a:t>Nannie</a:t>
            </a:r>
            <a:r>
              <a:rPr lang="nl-BE" dirty="0"/>
              <a:t> </a:t>
            </a:r>
            <a:r>
              <a:rPr lang="nl-BE" dirty="0" err="1"/>
              <a:t>Doss</a:t>
            </a:r>
            <a:endParaRPr lang="en-US" dirty="0"/>
          </a:p>
        </p:txBody>
      </p:sp>
      <p:sp>
        <p:nvSpPr>
          <p:cNvPr id="3" name="Tijdelijke aanduiding voor inhoud 2"/>
          <p:cNvSpPr>
            <a:spLocks noGrp="1"/>
          </p:cNvSpPr>
          <p:nvPr>
            <p:ph idx="1"/>
          </p:nvPr>
        </p:nvSpPr>
        <p:spPr/>
        <p:txBody>
          <a:bodyPr/>
          <a:lstStyle/>
          <a:p>
            <a:pPr marL="0" indent="0">
              <a:buNone/>
            </a:pPr>
            <a:r>
              <a:rPr lang="nl-BE" dirty="0"/>
              <a:t>Geboren in 1905, gestorven in Oklahoma in 1965. Ze was een seriemoordenares die bekende vier echtgenoten, haar moeder, schoonmoeder, zuster en kleinzoon te hebben omgebracht. </a:t>
            </a:r>
            <a:r>
              <a:rPr lang="nl-BE" dirty="0" err="1"/>
              <a:t>Doss</a:t>
            </a:r>
            <a:r>
              <a:rPr lang="nl-BE" dirty="0"/>
              <a:t> staat ook bekend als de </a:t>
            </a:r>
            <a:r>
              <a:rPr lang="nl-BE" i="1" dirty="0" err="1"/>
              <a:t>Giggling</a:t>
            </a:r>
            <a:r>
              <a:rPr lang="nl-BE" i="1" dirty="0"/>
              <a:t> </a:t>
            </a:r>
            <a:r>
              <a:rPr lang="nl-BE" i="1" dirty="0" err="1"/>
              <a:t>Granny</a:t>
            </a:r>
            <a:r>
              <a:rPr lang="nl-BE" dirty="0"/>
              <a:t>, omdat ze – ook tijdens haar verhoren – bleef giechelen.</a:t>
            </a:r>
            <a:r>
              <a:rPr lang="nl-BE" b="1" dirty="0"/>
              <a:t> </a:t>
            </a:r>
            <a:r>
              <a:rPr lang="nl-BE" dirty="0"/>
              <a:t>Waarschijnlijk vermoordde ze in totaal 11 mensen, de meesten met rattenvergif.</a:t>
            </a:r>
            <a:r>
              <a:rPr lang="nl-BE" b="1" dirty="0"/>
              <a:t> </a:t>
            </a:r>
            <a:endParaRPr lang="en-US" dirty="0"/>
          </a:p>
          <a:p>
            <a:pPr marL="0" indent="0">
              <a:buNone/>
            </a:pPr>
            <a:endParaRPr lang="en-US" dirty="0"/>
          </a:p>
        </p:txBody>
      </p:sp>
    </p:spTree>
    <p:extLst>
      <p:ext uri="{BB962C8B-B14F-4D97-AF65-F5344CB8AC3E}">
        <p14:creationId xmlns:p14="http://schemas.microsoft.com/office/powerpoint/2010/main" val="28576683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677887" y="-10887"/>
            <a:ext cx="6858000" cy="6858000"/>
          </a:xfrm>
          <a:prstGeom prst="rect">
            <a:avLst/>
          </a:prstGeom>
        </p:spPr>
      </p:pic>
    </p:spTree>
    <p:extLst>
      <p:ext uri="{BB962C8B-B14F-4D97-AF65-F5344CB8AC3E}">
        <p14:creationId xmlns:p14="http://schemas.microsoft.com/office/powerpoint/2010/main" val="14342117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dirty="0"/>
              <a:t>Annette Roozen</a:t>
            </a:r>
            <a:endParaRPr lang="en-US" dirty="0"/>
          </a:p>
        </p:txBody>
      </p:sp>
      <p:sp>
        <p:nvSpPr>
          <p:cNvPr id="3" name="Tijdelijke aanduiding voor inhoud 2"/>
          <p:cNvSpPr>
            <a:spLocks noGrp="1"/>
          </p:cNvSpPr>
          <p:nvPr>
            <p:ph idx="1"/>
          </p:nvPr>
        </p:nvSpPr>
        <p:spPr>
          <a:xfrm>
            <a:off x="4519749" y="1825625"/>
            <a:ext cx="6834051" cy="4351338"/>
          </a:xfrm>
        </p:spPr>
        <p:txBody>
          <a:bodyPr/>
          <a:lstStyle/>
          <a:p>
            <a:pPr marL="0" indent="0">
              <a:buNone/>
            </a:pPr>
            <a:r>
              <a:rPr lang="nl-BE" dirty="0" smtClean="0"/>
              <a:t>G</a:t>
            </a:r>
            <a:r>
              <a:rPr lang="nl-BE" dirty="0"/>
              <a:t>eboren in Utrecht in 1976. Is een Nederlandse atlete, die zich gespecialiseerd heeft in de sprint en het verspringen. Een week voor haar zestiende verjaardag moest haar rechterbeen geamputeerd </a:t>
            </a:r>
            <a:r>
              <a:rPr lang="nl-BE" dirty="0" smtClean="0"/>
              <a:t>worden wegens </a:t>
            </a:r>
            <a:r>
              <a:rPr lang="nl-BE" dirty="0"/>
              <a:t>botkanker. Zij is paralympisch wereldrecordhoudster op de 100 en 200 m. In 2006 werd ze wereldkampioene op de 100 m sprint en op het onderdeel verspringen.</a:t>
            </a:r>
            <a:endParaRPr lang="en-US" dirty="0"/>
          </a:p>
          <a:p>
            <a:pPr marL="0" indent="0">
              <a:buNone/>
            </a:pPr>
            <a:endParaRPr lang="en-US" dirty="0"/>
          </a:p>
        </p:txBody>
      </p:sp>
      <p:pic>
        <p:nvPicPr>
          <p:cNvPr id="4" name="Afbeelding 3"/>
          <p:cNvPicPr>
            <a:picLocks noChangeAspect="1"/>
          </p:cNvPicPr>
          <p:nvPr/>
        </p:nvPicPr>
        <p:blipFill>
          <a:blip r:embed="rId2"/>
          <a:stretch>
            <a:fillRect/>
          </a:stretch>
        </p:blipFill>
        <p:spPr>
          <a:xfrm>
            <a:off x="838200" y="1825624"/>
            <a:ext cx="3472543" cy="4227871"/>
          </a:xfrm>
          <a:prstGeom prst="rect">
            <a:avLst/>
          </a:prstGeom>
        </p:spPr>
      </p:pic>
    </p:spTree>
    <p:extLst>
      <p:ext uri="{BB962C8B-B14F-4D97-AF65-F5344CB8AC3E}">
        <p14:creationId xmlns:p14="http://schemas.microsoft.com/office/powerpoint/2010/main" val="3436818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943130" y="0"/>
            <a:ext cx="10305739" cy="6857999"/>
          </a:xfrm>
          <a:prstGeom prst="rect">
            <a:avLst/>
          </a:prstGeom>
        </p:spPr>
      </p:pic>
    </p:spTree>
    <p:extLst>
      <p:ext uri="{BB962C8B-B14F-4D97-AF65-F5344CB8AC3E}">
        <p14:creationId xmlns:p14="http://schemas.microsoft.com/office/powerpoint/2010/main" val="689968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3304903" y="-4221"/>
            <a:ext cx="5578762" cy="6862221"/>
          </a:xfrm>
          <a:prstGeom prst="rect">
            <a:avLst/>
          </a:prstGeom>
        </p:spPr>
      </p:pic>
    </p:spTree>
    <p:extLst>
      <p:ext uri="{BB962C8B-B14F-4D97-AF65-F5344CB8AC3E}">
        <p14:creationId xmlns:p14="http://schemas.microsoft.com/office/powerpoint/2010/main" val="7691964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395136" y="0"/>
            <a:ext cx="7401728" cy="6858000"/>
          </a:xfrm>
          <a:prstGeom prst="rect">
            <a:avLst/>
          </a:prstGeom>
        </p:spPr>
      </p:pic>
    </p:spTree>
    <p:extLst>
      <p:ext uri="{BB962C8B-B14F-4D97-AF65-F5344CB8AC3E}">
        <p14:creationId xmlns:p14="http://schemas.microsoft.com/office/powerpoint/2010/main" val="1957839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029449" y="0"/>
            <a:ext cx="8133104" cy="6857999"/>
          </a:xfrm>
          <a:prstGeom prst="rect">
            <a:avLst/>
          </a:prstGeom>
        </p:spPr>
      </p:pic>
    </p:spTree>
    <p:extLst>
      <p:ext uri="{BB962C8B-B14F-4D97-AF65-F5344CB8AC3E}">
        <p14:creationId xmlns:p14="http://schemas.microsoft.com/office/powerpoint/2010/main" val="24500334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1759065" y="0"/>
            <a:ext cx="8673870" cy="6858000"/>
          </a:xfrm>
          <a:prstGeom prst="rect">
            <a:avLst/>
          </a:prstGeom>
        </p:spPr>
      </p:pic>
    </p:spTree>
    <p:extLst>
      <p:ext uri="{BB962C8B-B14F-4D97-AF65-F5344CB8AC3E}">
        <p14:creationId xmlns:p14="http://schemas.microsoft.com/office/powerpoint/2010/main" val="431874338"/>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TotalTime>
  <Words>775</Words>
  <Application>Microsoft Office PowerPoint</Application>
  <PresentationFormat>Breedbeeld</PresentationFormat>
  <Paragraphs>32</Paragraphs>
  <Slides>44</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44</vt:i4>
      </vt:variant>
    </vt:vector>
  </HeadingPairs>
  <TitlesOfParts>
    <vt:vector size="48" baseType="lpstr">
      <vt:lpstr>Arial</vt:lpstr>
      <vt:lpstr>Calibri</vt:lpstr>
      <vt:lpstr>Calibri Light</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Nabespreking</vt:lpstr>
      <vt:lpstr>PowerPoint-presentatie</vt:lpstr>
      <vt:lpstr>Ted Bundy</vt:lpstr>
      <vt:lpstr>PowerPoint-presentatie</vt:lpstr>
      <vt:lpstr>PowerPoint-presentatie</vt:lpstr>
      <vt:lpstr>Jazz Jennings</vt:lpstr>
      <vt:lpstr>PowerPoint-presentatie</vt:lpstr>
      <vt:lpstr>Martin Trayvon</vt:lpstr>
      <vt:lpstr>PowerPoint-presentatie</vt:lpstr>
      <vt:lpstr>George Zimmerman</vt:lpstr>
      <vt:lpstr>PowerPoint-presentatie</vt:lpstr>
      <vt:lpstr>Sirimavo Bandaranaike</vt:lpstr>
      <vt:lpstr>PowerPoint-presentatie</vt:lpstr>
      <vt:lpstr>Shirin Ebadi</vt:lpstr>
      <vt:lpstr>PowerPoint-presentatie</vt:lpstr>
      <vt:lpstr>Tashfeen Malik</vt:lpstr>
      <vt:lpstr>PowerPoint-presentatie</vt:lpstr>
      <vt:lpstr>Ericka Alston</vt:lpstr>
      <vt:lpstr>PowerPoint-presentatie</vt:lpstr>
      <vt:lpstr>Mohamed El Morabit</vt:lpstr>
      <vt:lpstr>PowerPoint-presentatie</vt:lpstr>
      <vt:lpstr>Chansa Shamdin Ali</vt:lpstr>
      <vt:lpstr>PowerPoint-presentatie</vt:lpstr>
      <vt:lpstr>Donald J. McGuire</vt:lpstr>
      <vt:lpstr>PowerPoint-presentatie</vt:lpstr>
      <vt:lpstr>Taliq Thomas</vt:lpstr>
      <vt:lpstr>PowerPoint-presentatie</vt:lpstr>
      <vt:lpstr>Nannie Doss</vt:lpstr>
      <vt:lpstr>PowerPoint-presentatie</vt:lpstr>
      <vt:lpstr>Annette Roozen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Verena Reniers</dc:creator>
  <cp:lastModifiedBy>Verena Reniers</cp:lastModifiedBy>
  <cp:revision>5</cp:revision>
  <dcterms:created xsi:type="dcterms:W3CDTF">2016-05-06T15:41:43Z</dcterms:created>
  <dcterms:modified xsi:type="dcterms:W3CDTF">2016-05-06T16:37:18Z</dcterms:modified>
</cp:coreProperties>
</file>