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8" r:id="rId5"/>
    <p:sldId id="272" r:id="rId6"/>
    <p:sldId id="279" r:id="rId7"/>
    <p:sldId id="281" r:id="rId8"/>
    <p:sldId id="283" r:id="rId9"/>
    <p:sldId id="282" r:id="rId10"/>
    <p:sldId id="277" r:id="rId11"/>
    <p:sldId id="274" r:id="rId12"/>
    <p:sldId id="259" r:id="rId13"/>
    <p:sldId id="258" r:id="rId14"/>
    <p:sldId id="286" r:id="rId15"/>
    <p:sldId id="285" r:id="rId1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73F"/>
    <a:srgbClr val="449E84"/>
    <a:srgbClr val="15916B"/>
    <a:srgbClr val="0E8584"/>
    <a:srgbClr val="0F8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F3895-49D2-46D7-A1E9-73654C9203D3}" v="297" dt="2025-03-20T14:19:13.3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16" autoAdjust="0"/>
  </p:normalViewPr>
  <p:slideViewPr>
    <p:cSldViewPr snapToGrid="0">
      <p:cViewPr varScale="1">
        <p:scale>
          <a:sx n="99" d="100"/>
          <a:sy n="99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Pattyn | GoodPlanet Belgium" userId="86877383-7d23-4e72-99f7-4e4aa0a78e54" providerId="ADAL" clId="{2B5F3895-49D2-46D7-A1E9-73654C9203D3}"/>
    <pc:docChg chg="undo custSel addSld delSld modSld sldOrd">
      <pc:chgData name="Charlotte Pattyn | GoodPlanet Belgium" userId="86877383-7d23-4e72-99f7-4e4aa0a78e54" providerId="ADAL" clId="{2B5F3895-49D2-46D7-A1E9-73654C9203D3}" dt="2025-03-20T14:20:18.295" v="449" actId="20577"/>
      <pc:docMkLst>
        <pc:docMk/>
      </pc:docMkLst>
      <pc:sldChg chg="modSp mod setBg">
        <pc:chgData name="Charlotte Pattyn | GoodPlanet Belgium" userId="86877383-7d23-4e72-99f7-4e4aa0a78e54" providerId="ADAL" clId="{2B5F3895-49D2-46D7-A1E9-73654C9203D3}" dt="2025-03-13T15:03:12.546" v="197" actId="20577"/>
        <pc:sldMkLst>
          <pc:docMk/>
          <pc:sldMk cId="442481010" sldId="259"/>
        </pc:sldMkLst>
        <pc:spChg chg="mod">
          <ac:chgData name="Charlotte Pattyn | GoodPlanet Belgium" userId="86877383-7d23-4e72-99f7-4e4aa0a78e54" providerId="ADAL" clId="{2B5F3895-49D2-46D7-A1E9-73654C9203D3}" dt="2025-03-13T14:03:36.365" v="49" actId="20577"/>
          <ac:spMkLst>
            <pc:docMk/>
            <pc:sldMk cId="442481010" sldId="259"/>
            <ac:spMk id="2" creationId="{87D9B2D0-6E98-E9AB-3512-F1DC63033432}"/>
          </ac:spMkLst>
        </pc:spChg>
        <pc:spChg chg="mod">
          <ac:chgData name="Charlotte Pattyn | GoodPlanet Belgium" userId="86877383-7d23-4e72-99f7-4e4aa0a78e54" providerId="ADAL" clId="{2B5F3895-49D2-46D7-A1E9-73654C9203D3}" dt="2025-03-13T15:03:12.546" v="197" actId="20577"/>
          <ac:spMkLst>
            <pc:docMk/>
            <pc:sldMk cId="442481010" sldId="259"/>
            <ac:spMk id="3" creationId="{2F270EA0-D05C-D83E-E033-9008722865FC}"/>
          </ac:spMkLst>
        </pc:spChg>
      </pc:sldChg>
      <pc:sldChg chg="addSp delSp modSp mod modNotesTx">
        <pc:chgData name="Charlotte Pattyn | GoodPlanet Belgium" userId="86877383-7d23-4e72-99f7-4e4aa0a78e54" providerId="ADAL" clId="{2B5F3895-49D2-46D7-A1E9-73654C9203D3}" dt="2025-03-20T14:20:18.295" v="449" actId="20577"/>
        <pc:sldMkLst>
          <pc:docMk/>
          <pc:sldMk cId="3712975202" sldId="272"/>
        </pc:sldMkLst>
        <pc:picChg chg="add del mod">
          <ac:chgData name="Charlotte Pattyn | GoodPlanet Belgium" userId="86877383-7d23-4e72-99f7-4e4aa0a78e54" providerId="ADAL" clId="{2B5F3895-49D2-46D7-A1E9-73654C9203D3}" dt="2025-03-20T14:18:41.862" v="366" actId="478"/>
          <ac:picMkLst>
            <pc:docMk/>
            <pc:sldMk cId="3712975202" sldId="272"/>
            <ac:picMk id="3" creationId="{65E65AFF-B8EC-86F6-04DA-9404FAC4DDEF}"/>
          </ac:picMkLst>
        </pc:picChg>
        <pc:picChg chg="add mod">
          <ac:chgData name="Charlotte Pattyn | GoodPlanet Belgium" userId="86877383-7d23-4e72-99f7-4e4aa0a78e54" providerId="ADAL" clId="{2B5F3895-49D2-46D7-A1E9-73654C9203D3}" dt="2025-03-20T14:19:52.430" v="381" actId="1076"/>
          <ac:picMkLst>
            <pc:docMk/>
            <pc:sldMk cId="3712975202" sldId="272"/>
            <ac:picMk id="6" creationId="{04ABDB7D-327A-EE8A-DD0B-58F84E44EF8D}"/>
          </ac:picMkLst>
        </pc:picChg>
        <pc:picChg chg="add mod">
          <ac:chgData name="Charlotte Pattyn | GoodPlanet Belgium" userId="86877383-7d23-4e72-99f7-4e4aa0a78e54" providerId="ADAL" clId="{2B5F3895-49D2-46D7-A1E9-73654C9203D3}" dt="2025-03-20T14:19:56.271" v="382" actId="1076"/>
          <ac:picMkLst>
            <pc:docMk/>
            <pc:sldMk cId="3712975202" sldId="272"/>
            <ac:picMk id="8" creationId="{4E5DF9EE-A8FB-4CBA-A5F5-5629077C0485}"/>
          </ac:picMkLst>
        </pc:picChg>
      </pc:sldChg>
      <pc:sldChg chg="modSp mod modAnim">
        <pc:chgData name="Charlotte Pattyn | GoodPlanet Belgium" userId="86877383-7d23-4e72-99f7-4e4aa0a78e54" providerId="ADAL" clId="{2B5F3895-49D2-46D7-A1E9-73654C9203D3}" dt="2025-03-17T20:15:18.771" v="313" actId="255"/>
        <pc:sldMkLst>
          <pc:docMk/>
          <pc:sldMk cId="1958834231" sldId="274"/>
        </pc:sldMkLst>
        <pc:spChg chg="mod">
          <ac:chgData name="Charlotte Pattyn | GoodPlanet Belgium" userId="86877383-7d23-4e72-99f7-4e4aa0a78e54" providerId="ADAL" clId="{2B5F3895-49D2-46D7-A1E9-73654C9203D3}" dt="2025-03-17T20:15:18.771" v="313" actId="255"/>
          <ac:spMkLst>
            <pc:docMk/>
            <pc:sldMk cId="1958834231" sldId="274"/>
            <ac:spMk id="3" creationId="{1522EDC5-6401-0663-FFAC-C284D5B8F8DE}"/>
          </ac:spMkLst>
        </pc:spChg>
        <pc:spChg chg="mod">
          <ac:chgData name="Charlotte Pattyn | GoodPlanet Belgium" userId="86877383-7d23-4e72-99f7-4e4aa0a78e54" providerId="ADAL" clId="{2B5F3895-49D2-46D7-A1E9-73654C9203D3}" dt="2025-03-13T14:03:06.973" v="33" actId="207"/>
          <ac:spMkLst>
            <pc:docMk/>
            <pc:sldMk cId="1958834231" sldId="274"/>
            <ac:spMk id="6" creationId="{05937169-D5D3-98C9-6112-AB7A6167CBA7}"/>
          </ac:spMkLst>
        </pc:spChg>
      </pc:sldChg>
      <pc:sldChg chg="modNotesTx">
        <pc:chgData name="Charlotte Pattyn | GoodPlanet Belgium" userId="86877383-7d23-4e72-99f7-4e4aa0a78e54" providerId="ADAL" clId="{2B5F3895-49D2-46D7-A1E9-73654C9203D3}" dt="2025-03-18T10:25:36.335" v="315"/>
        <pc:sldMkLst>
          <pc:docMk/>
          <pc:sldMk cId="3610977665" sldId="282"/>
        </pc:sldMkLst>
      </pc:sldChg>
      <pc:sldChg chg="addSp modSp mod ord">
        <pc:chgData name="Charlotte Pattyn | GoodPlanet Belgium" userId="86877383-7d23-4e72-99f7-4e4aa0a78e54" providerId="ADAL" clId="{2B5F3895-49D2-46D7-A1E9-73654C9203D3}" dt="2025-03-13T13:52:48.060" v="30" actId="1036"/>
        <pc:sldMkLst>
          <pc:docMk/>
          <pc:sldMk cId="524982835" sldId="283"/>
        </pc:sldMkLst>
        <pc:picChg chg="add mod">
          <ac:chgData name="Charlotte Pattyn | GoodPlanet Belgium" userId="86877383-7d23-4e72-99f7-4e4aa0a78e54" providerId="ADAL" clId="{2B5F3895-49D2-46D7-A1E9-73654C9203D3}" dt="2025-03-13T13:52:44.110" v="29" actId="1036"/>
          <ac:picMkLst>
            <pc:docMk/>
            <pc:sldMk cId="524982835" sldId="283"/>
            <ac:picMk id="4" creationId="{8EC2A15E-9934-958A-705F-59FE1C5A77A2}"/>
          </ac:picMkLst>
        </pc:picChg>
        <pc:picChg chg="mod">
          <ac:chgData name="Charlotte Pattyn | GoodPlanet Belgium" userId="86877383-7d23-4e72-99f7-4e4aa0a78e54" providerId="ADAL" clId="{2B5F3895-49D2-46D7-A1E9-73654C9203D3}" dt="2025-03-13T13:52:48.060" v="30" actId="1036"/>
          <ac:picMkLst>
            <pc:docMk/>
            <pc:sldMk cId="524982835" sldId="283"/>
            <ac:picMk id="6" creationId="{E10CED99-A8C1-D674-8FBE-13B6A37FE7D4}"/>
          </ac:picMkLst>
        </pc:picChg>
        <pc:picChg chg="mod">
          <ac:chgData name="Charlotte Pattyn | GoodPlanet Belgium" userId="86877383-7d23-4e72-99f7-4e4aa0a78e54" providerId="ADAL" clId="{2B5F3895-49D2-46D7-A1E9-73654C9203D3}" dt="2025-03-13T13:52:35.368" v="25" actId="1076"/>
          <ac:picMkLst>
            <pc:docMk/>
            <pc:sldMk cId="524982835" sldId="283"/>
            <ac:picMk id="7" creationId="{9E717E65-D443-B388-3ABF-40903B7FC664}"/>
          </ac:picMkLst>
        </pc:picChg>
      </pc:sldChg>
      <pc:sldChg chg="modSp del mod modAnim">
        <pc:chgData name="Charlotte Pattyn | GoodPlanet Belgium" userId="86877383-7d23-4e72-99f7-4e4aa0a78e54" providerId="ADAL" clId="{2B5F3895-49D2-46D7-A1E9-73654C9203D3}" dt="2025-03-18T10:28:09.792" v="365" actId="47"/>
        <pc:sldMkLst>
          <pc:docMk/>
          <pc:sldMk cId="1954852345" sldId="284"/>
        </pc:sldMkLst>
      </pc:sldChg>
      <pc:sldChg chg="modSp add ord modAnim">
        <pc:chgData name="Charlotte Pattyn | GoodPlanet Belgium" userId="86877383-7d23-4e72-99f7-4e4aa0a78e54" providerId="ADAL" clId="{2B5F3895-49D2-46D7-A1E9-73654C9203D3}" dt="2025-03-18T10:28:07.392" v="364"/>
        <pc:sldMkLst>
          <pc:docMk/>
          <pc:sldMk cId="311866004" sldId="286"/>
        </pc:sldMkLst>
        <pc:spChg chg="mod">
          <ac:chgData name="Charlotte Pattyn | GoodPlanet Belgium" userId="86877383-7d23-4e72-99f7-4e4aa0a78e54" providerId="ADAL" clId="{2B5F3895-49D2-46D7-A1E9-73654C9203D3}" dt="2025-03-18T10:28:07.392" v="364"/>
          <ac:spMkLst>
            <pc:docMk/>
            <pc:sldMk cId="311866004" sldId="286"/>
            <ac:spMk id="3" creationId="{1D22C321-7B18-3AD0-35A0-ADEE16E8B4F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738C7-7D31-4268-8B9A-A2C771D751BD}" type="datetimeFigureOut">
              <a:t>20/03/2025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FA0AF-90D2-4A80-9DB3-C7BD1D161734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62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Photo: </a:t>
            </a:r>
            <a:r>
              <a:rPr lang="nl-BE"/>
              <a:t>Catharijnesingel Utrecht - OKRA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FA0AF-90D2-4A80-9DB3-C7BD1D1617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462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Foto rechts: </a:t>
            </a:r>
            <a:r>
              <a:rPr lang="en-US" dirty="0"/>
              <a:t>Creative Commons, CC BY-SA 2.0 Mandatory Credit: John Dal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108A7-9C29-453F-BCC2-4FD422D7370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409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Foto links: </a:t>
            </a:r>
            <a:r>
              <a:rPr lang="en-US" dirty="0"/>
              <a:t>Creative Commons, CC BY-SA 3.0 Mandatory Credit: Andreas </a:t>
            </a:r>
            <a:r>
              <a:rPr lang="en-US" dirty="0" err="1"/>
              <a:t>Habich</a:t>
            </a:r>
            <a:r>
              <a:rPr lang="en-US" dirty="0"/>
              <a:t> / </a:t>
            </a:r>
            <a:endParaRPr lang="nl-BE" dirty="0"/>
          </a:p>
          <a:p>
            <a:r>
              <a:rPr lang="nl-BE" dirty="0"/>
              <a:t>Foto rechts: </a:t>
            </a:r>
            <a:r>
              <a:rPr lang="en-US" dirty="0"/>
              <a:t>Creative Commons Mandatory Credit: Markus Tacker / Photographer name: Markus Tacker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108A7-9C29-453F-BCC2-4FD422D7370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331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Foto rechts: </a:t>
            </a:r>
            <a:r>
              <a:rPr lang="en-US" dirty="0"/>
              <a:t>CC BY-NC-ND 4.0 Mandatory Credit: Alastair Johnstone / Climate Visuals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FA0AF-90D2-4A80-9DB3-C7BD1D16173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5225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Kaart luchtkwaliteit evt. vervangen door die van locatie in kwestie https://www.irceline.be/nl/luchtkwaliteit/metingen/fijnstof/pm25_dmean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FA0AF-90D2-4A80-9DB3-C7BD1D161734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734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FA0AF-90D2-4A80-9DB3-C7BD1D161734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735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9AC18-FA29-7D29-6229-0E37D1D74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D763AD1-87BB-AABE-5919-E9E89DEB3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124A6E-9F9B-523C-5F49-07DE3D3A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451FE9-C042-2CF0-3BF4-49A396C0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263170-0CD1-A0C9-AC6C-87D64FA44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553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6A380-03DF-F4C6-E8BE-F35F9B40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6C10995-FDC3-F900-8231-01A96E147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07E119-DC38-AB97-B0BC-D867F6A7C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5F9E78-2AE9-722A-21DC-1C57A3F8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96E562-D883-CA1F-4A54-AD98FB74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099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EB60339-2ABC-49D9-6AE7-45D28D51F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5730E0A-AE63-C941-E06A-4A4176C65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FA5A1-D941-8011-B46A-665E2F78A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E7D87E-0281-5CE1-964D-E6F8471A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129667-4C37-558D-009B-162C77C3B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019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8CC94-C4C6-D066-81A9-06BEACA8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97ED7B-5A89-E580-7C21-9846CD23E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CCE944-56F0-EE2A-D3D9-D10BBDC8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048666-8E67-C24D-9C48-7BAA3138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393AB4-21F4-63E3-156C-2A80E7E4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409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83B7A-50D6-7CCB-BF8E-CED75B58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35F744-7459-E080-1AA2-1A7D592ED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152AAD-E697-ED24-33C2-D97B99A8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E25931-D824-831B-A202-9B30D99F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C6B003-7387-16C4-B800-41CCB8C9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354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CFC2E-3A3F-E447-9D9F-FD9F3A04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060D00-95A8-0441-F9EB-ACE5FA14B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318E16-DDE3-A680-FEB8-98CADA936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4A6F4-2DBF-EABA-5E58-D3BC68A0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6985F38-8FF3-FB67-5E87-C98E86E3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239DC0-E238-06B6-5B71-6779F5D3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23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78D49-D3F9-1F7D-9DA7-EDF3ED247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E0E5C8-9A18-CEDF-93BE-92975B750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7A62E1-264A-2A98-D57C-197F5FF08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8824609-677C-FE17-26F2-ED9E55F05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BC9A16-E49E-1F25-0320-7FDD09A3F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E393404-6567-424D-D61D-70769162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90F42F0-2C94-AE20-A320-A06C2870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9809018-2AAD-9CB8-D2C6-44D9A37C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195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CFC80-6470-6406-6BC2-6F1FBB61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FF28E95-7D18-A40C-A039-2E1EB39F9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492F8AC-EEDA-AADF-0597-E91E50F2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E6E417-F51A-0F9A-DE25-53EEA01C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831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223BFA4-C611-BFC0-5495-F0DA48B6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E9C8C48-C2E2-BBCF-8C3F-782B0CDB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B47247-675E-88B0-CAA5-F368F22E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454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F9FC4-D7C5-A45E-9B03-C31C975E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A800DE-8DA2-809C-A3CF-617C9B7DE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531AC1-183C-9C28-F13B-380511B25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7D82C8-1C2E-5E6A-F0C0-30056256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1B757F-7765-65BA-F0D5-07B452F9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B998B1-2184-5E04-262C-A29D9B22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362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60A1E4-1A3A-E609-D32F-1299F42E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A7B256F-1CD9-DE49-24BE-90378E6B6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534AD5-2086-2CA2-1E12-E4C55232A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9422385-6A6F-97B5-7472-45B38F26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3239DC-2046-FF66-6A49-B503A668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EA702E-44BE-2FEC-2E28-4D1056C2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212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491C15D-3236-A375-8278-4BE1556D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461FF5-C4E6-2D98-C6BF-46DB7345D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E7ED6D-00C7-FC62-799E-C93D0EEB2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4258C-390C-40B3-B5EC-2D230C4A1FB5}" type="datetimeFigureOut">
              <a:rPr lang="nl-BE" smtClean="0"/>
              <a:t>20/03/2025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95CF3B-E3C8-CD11-C3D0-0D41E5D0A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16022A-87EF-923D-A311-8C1D2BD83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E8C5E-9575-4CD5-8166-66DBA5BB09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057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7B56383-69CC-9CD2-7805-A0EF9866F741}"/>
              </a:ext>
            </a:extLst>
          </p:cNvPr>
          <p:cNvSpPr txBox="1">
            <a:spLocks/>
          </p:cNvSpPr>
          <p:nvPr/>
        </p:nvSpPr>
        <p:spPr>
          <a:xfrm>
            <a:off x="1672280" y="4943515"/>
            <a:ext cx="9144000" cy="13282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rgbClr val="9EC73F"/>
                </a:solidFill>
                <a:latin typeface="Corbel" panose="020B0503020204020204" pitchFamily="34" charset="0"/>
              </a:rPr>
              <a:t>Wij zijn R</a:t>
            </a:r>
            <a:r>
              <a:rPr lang="nl-BE" b="1" dirty="0">
                <a:solidFill>
                  <a:srgbClr val="9DC73F"/>
                </a:solidFill>
                <a:latin typeface="Corbel" panose="020B0503020204020204" pitchFamily="34" charset="0"/>
              </a:rPr>
              <a:t>ui</a:t>
            </a:r>
            <a:r>
              <a:rPr lang="nl-BE" b="1" dirty="0">
                <a:solidFill>
                  <a:srgbClr val="9EC73F"/>
                </a:solidFill>
                <a:latin typeface="Corbel" panose="020B0503020204020204" pitchFamily="34" charset="0"/>
              </a:rPr>
              <a:t>mte-spel</a:t>
            </a:r>
          </a:p>
          <a:p>
            <a:r>
              <a:rPr lang="nl-BE" b="1" dirty="0">
                <a:solidFill>
                  <a:srgbClr val="9EC73F"/>
                </a:solidFill>
                <a:latin typeface="Corbel" panose="020B0503020204020204" pitchFamily="34" charset="0"/>
              </a:rPr>
              <a:t>Voor Buren</a:t>
            </a:r>
          </a:p>
        </p:txBody>
      </p:sp>
      <p:pic>
        <p:nvPicPr>
          <p:cNvPr id="5" name="Afbeelding 4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42C91F31-4297-A731-4293-5289708F9D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  <p:pic>
        <p:nvPicPr>
          <p:cNvPr id="6" name="Afbeelding 5" descr="Afbeelding met tekst, cirkel, tekenfilm, Graphics&#10;&#10;Door AI gegenereerde inhoud is mogelijk onjuist.">
            <a:extLst>
              <a:ext uri="{FF2B5EF4-FFF2-40B4-BE49-F238E27FC236}">
                <a16:creationId xmlns:a16="http://schemas.microsoft.com/office/drawing/2014/main" id="{61C77502-CCB4-A0AC-9BA9-B91E04489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113" y="111211"/>
            <a:ext cx="4979773" cy="4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80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59C7C-10AB-B032-1778-C066A739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B6672-72FA-5E6E-2A33-5A950E851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Speel je het spel je digitaal? Voeg hier dan de kaart van de buurt in.</a:t>
            </a:r>
          </a:p>
        </p:txBody>
      </p:sp>
    </p:spTree>
    <p:extLst>
      <p:ext uri="{BB962C8B-B14F-4D97-AF65-F5344CB8AC3E}">
        <p14:creationId xmlns:p14="http://schemas.microsoft.com/office/powerpoint/2010/main" val="377229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B905B-5E3C-8989-8929-1ABD4D714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22C321-7B18-3AD0-35A0-ADEE16E8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53" y="1938070"/>
            <a:ext cx="10003465" cy="455480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dirty="0">
                <a:cs typeface="Calibri" panose="020F0502020204030204"/>
              </a:rPr>
              <a:t>Geef de nieuwe situatie per thema een score van 1-10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nl-BE" b="1" dirty="0">
                <a:cs typeface="Calibri" panose="020F0502020204030204"/>
              </a:rPr>
              <a:t>Groen en water</a:t>
            </a:r>
            <a:endParaRPr lang="nl-BE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nl-BE" b="1" dirty="0"/>
              <a:t>Verkeer en mobiliteit</a:t>
            </a:r>
          </a:p>
          <a:p>
            <a:pPr>
              <a:lnSpc>
                <a:spcPct val="150000"/>
              </a:lnSpc>
            </a:pPr>
            <a:r>
              <a:rPr lang="nl-BE" b="1" dirty="0"/>
              <a:t>Voorzieningen </a:t>
            </a:r>
            <a:r>
              <a:rPr lang="nl-BE" sz="2200" b="1" dirty="0"/>
              <a:t>(winkels, scholen, recreatie…)</a:t>
            </a:r>
          </a:p>
          <a:p>
            <a:pPr>
              <a:lnSpc>
                <a:spcPct val="150000"/>
              </a:lnSpc>
            </a:pPr>
            <a:r>
              <a:rPr lang="nl-BE" b="1" dirty="0"/>
              <a:t>Sociaal contact en gemeenschap </a:t>
            </a:r>
            <a:r>
              <a:rPr lang="nl-BE" sz="2200" b="1" dirty="0"/>
              <a:t>(ontmoetingsplekken, evenementen…)</a:t>
            </a:r>
          </a:p>
          <a:p>
            <a:pPr>
              <a:lnSpc>
                <a:spcPct val="150000"/>
              </a:lnSpc>
            </a:pPr>
            <a:r>
              <a:rPr lang="nl-BE" b="1" dirty="0"/>
              <a:t>Gemeenschappelijke hulpbronnen en beheer</a:t>
            </a:r>
            <a:r>
              <a:rPr lang="nl-BE" sz="2200" b="1" dirty="0"/>
              <a:t> (</a:t>
            </a:r>
            <a:r>
              <a:rPr lang="nl-BE" sz="2200" b="1" dirty="0" err="1"/>
              <a:t>samentuin</a:t>
            </a:r>
            <a:r>
              <a:rPr lang="nl-BE" sz="2200" b="1" dirty="0"/>
              <a:t>, voedselbos, regenwater, batterij, afval, zorg…)</a:t>
            </a:r>
          </a:p>
          <a:p>
            <a:pPr>
              <a:lnSpc>
                <a:spcPct val="150000"/>
              </a:lnSpc>
            </a:pPr>
            <a:r>
              <a:rPr lang="nl-BE" b="1" dirty="0"/>
              <a:t>Gebouwen </a:t>
            </a:r>
            <a:r>
              <a:rPr lang="nl-BE" sz="2200" b="1" dirty="0"/>
              <a:t>(energie, zorgnoden, betaalbaar en kwalitatief wonen)</a:t>
            </a:r>
            <a:endParaRPr lang="nl-BE" b="1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9C03AF5-8715-E173-515B-67428168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5BC5F40-5CC2-E436-390D-23424F8F9F9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rgbClr val="9DC7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Buurtscore</a:t>
            </a:r>
          </a:p>
        </p:txBody>
      </p:sp>
      <p:pic>
        <p:nvPicPr>
          <p:cNvPr id="8" name="Afbeelding 7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5F53D301-B627-724C-FFDC-1FAF1802A4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32177-E5C1-184E-8A11-9D201FDE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82FCC8-59FA-8F4A-D73F-3AA272D6E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53" y="1938070"/>
            <a:ext cx="10003465" cy="4213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dirty="0">
                <a:cs typeface="Calibri" panose="020F0502020204030204"/>
              </a:rPr>
              <a:t>Wat wil je graag doen?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nl-BE" b="1" dirty="0">
                <a:cs typeface="Calibri" panose="020F0502020204030204"/>
              </a:rPr>
              <a:t>Individueel of met de buurt?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nl-BE" b="1" dirty="0">
                <a:cs typeface="Calibri" panose="020F0502020204030204"/>
              </a:rPr>
              <a:t>Met een school of andere partner uit de buurt?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nl-BE" b="1" dirty="0">
                <a:cs typeface="Calibri" panose="020F0502020204030204"/>
              </a:rPr>
              <a:t>Met de stad/</a:t>
            </a:r>
            <a:r>
              <a:rPr lang="nl-BE" b="1" dirty="0" err="1">
                <a:cs typeface="Calibri" panose="020F0502020204030204"/>
              </a:rPr>
              <a:t>gemeeente</a:t>
            </a:r>
            <a:r>
              <a:rPr lang="nl-BE" b="1" dirty="0">
                <a:cs typeface="Calibri" panose="020F0502020204030204"/>
              </a:rPr>
              <a:t>?</a:t>
            </a:r>
            <a:endParaRPr lang="nl-BE" b="1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4854654-09AE-C43F-DD4C-7BA50408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EF7EB10-C3F3-BF82-360B-88E4F719276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rgbClr val="9DC7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Actie!</a:t>
            </a:r>
          </a:p>
        </p:txBody>
      </p:sp>
      <p:pic>
        <p:nvPicPr>
          <p:cNvPr id="2" name="Afbeelding 1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2406DEAD-9EAF-5D33-73E6-5669802FA7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4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B723C4A-0DAE-3167-230F-BDDA93B28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3DA1F80-F3FC-A7BC-9673-FD2FD7A516F3}"/>
              </a:ext>
            </a:extLst>
          </p:cNvPr>
          <p:cNvSpPr txBox="1">
            <a:spLocks/>
          </p:cNvSpPr>
          <p:nvPr/>
        </p:nvSpPr>
        <p:spPr>
          <a:xfrm>
            <a:off x="929640" y="356781"/>
            <a:ext cx="10515600" cy="1325563"/>
          </a:xfrm>
          <a:prstGeom prst="rect">
            <a:avLst/>
          </a:prstGeom>
          <a:solidFill>
            <a:srgbClr val="9DC7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Een toekomstbestendige buurt</a:t>
            </a:r>
          </a:p>
        </p:txBody>
      </p:sp>
      <p:pic>
        <p:nvPicPr>
          <p:cNvPr id="6" name="Afbeelding 5" descr="Afbeelding met buitenshuis, wolk, hemel, raam&#10;&#10;Door AI gegenereerde inhoud is mogelijk onjuist.">
            <a:extLst>
              <a:ext uri="{FF2B5EF4-FFF2-40B4-BE49-F238E27FC236}">
                <a16:creationId xmlns:a16="http://schemas.microsoft.com/office/drawing/2014/main" id="{04ABDB7D-327A-EE8A-DD0B-58F84E44E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4" y="2193278"/>
            <a:ext cx="5683815" cy="3960000"/>
          </a:xfrm>
          <a:prstGeom prst="rect">
            <a:avLst/>
          </a:prstGeom>
        </p:spPr>
      </p:pic>
      <p:pic>
        <p:nvPicPr>
          <p:cNvPr id="8" name="Afbeelding 7" descr="Afbeelding met buitenshuis, hemel, boom, kanaal&#10;&#10;Door AI gegenereerde inhoud is mogelijk onjuist.">
            <a:extLst>
              <a:ext uri="{FF2B5EF4-FFF2-40B4-BE49-F238E27FC236}">
                <a16:creationId xmlns:a16="http://schemas.microsoft.com/office/drawing/2014/main" id="{4E5DF9EE-A8FB-4CBA-A5F5-5629077C0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12" y="2193278"/>
            <a:ext cx="597882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7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75318-10A9-4466-0399-69CE904163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C73F"/>
          </a:solidFill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Klimaatadaptatie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22EDC5-6401-0663-FFAC-C284D5B8F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200" dirty="0">
                <a:latin typeface="Corbel" panose="020B0503020204020204" pitchFamily="34" charset="0"/>
              </a:rPr>
              <a:t>Beschermen tegen </a:t>
            </a:r>
            <a:r>
              <a:rPr lang="nl-BE" sz="3200" b="1" dirty="0">
                <a:latin typeface="Corbel" panose="020B0503020204020204" pitchFamily="34" charset="0"/>
              </a:rPr>
              <a:t>overstromingen</a:t>
            </a:r>
          </a:p>
          <a:p>
            <a:r>
              <a:rPr lang="nl-BE" sz="3200" dirty="0">
                <a:latin typeface="Corbel" panose="020B0503020204020204" pitchFamily="34" charset="0"/>
              </a:rPr>
              <a:t>Bescherming tegen </a:t>
            </a:r>
            <a:r>
              <a:rPr lang="nl-BE" sz="3200" b="1" dirty="0">
                <a:latin typeface="Corbel" panose="020B0503020204020204" pitchFamily="34" charset="0"/>
              </a:rPr>
              <a:t>hitte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B6F81E-FAA3-CBDB-29C9-9707291732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58" y="2929149"/>
            <a:ext cx="5193762" cy="3798221"/>
          </a:xfrm>
          <a:prstGeom prst="rect">
            <a:avLst/>
          </a:prstGeom>
        </p:spPr>
      </p:pic>
      <p:pic>
        <p:nvPicPr>
          <p:cNvPr id="14" name="Afbeelding 13" descr="Afbeelding met buitenshuis, boom, kleding, persoon&#10;&#10;Automatisch gegenereerde beschrijving">
            <a:extLst>
              <a:ext uri="{FF2B5EF4-FFF2-40B4-BE49-F238E27FC236}">
                <a16:creationId xmlns:a16="http://schemas.microsoft.com/office/drawing/2014/main" id="{6AB46260-8411-4143-79B3-085D4C80AB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604" y="2378741"/>
            <a:ext cx="4986384" cy="3798222"/>
          </a:xfrm>
          <a:prstGeom prst="rect">
            <a:avLst/>
          </a:prstGeom>
        </p:spPr>
      </p:pic>
      <p:pic>
        <p:nvPicPr>
          <p:cNvPr id="5" name="Afbeelding 4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36539D20-7DDF-1C68-E21E-4BA3B96F3B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5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75318-10A9-4466-0399-69CE904163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C73F"/>
          </a:solidFill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Klimaatmitigatie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22EDC5-6401-0663-FFAC-C284D5B8F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Minder uitstoot van BKG door </a:t>
            </a:r>
            <a:r>
              <a:rPr lang="nl-BE" sz="3200" b="1" dirty="0"/>
              <a:t>energie-</a:t>
            </a:r>
            <a:br>
              <a:rPr lang="nl-BE" sz="3200" b="1" dirty="0"/>
            </a:br>
            <a:r>
              <a:rPr lang="nl-BE" sz="3200" b="1" dirty="0"/>
              <a:t>productie </a:t>
            </a:r>
            <a:r>
              <a:rPr lang="nl-BE" sz="3200" dirty="0"/>
              <a:t>(elektriciteit &amp; verwarming)</a:t>
            </a:r>
            <a:endParaRPr lang="nl-BE" sz="3200" b="1" dirty="0"/>
          </a:p>
          <a:p>
            <a:r>
              <a:rPr lang="nl-BE" sz="3200" dirty="0"/>
              <a:t>Minder uitstoot bij</a:t>
            </a:r>
            <a:r>
              <a:rPr lang="nl-BE" sz="3200" b="1" dirty="0"/>
              <a:t> transport</a:t>
            </a:r>
          </a:p>
        </p:txBody>
      </p:sp>
      <p:pic>
        <p:nvPicPr>
          <p:cNvPr id="10" name="Afbeelding 9" descr="Afbeelding met buitenshuis, voertuig, Landvoertuig, hemel&#10;&#10;Automatisch gegenereerde beschrijving">
            <a:extLst>
              <a:ext uri="{FF2B5EF4-FFF2-40B4-BE49-F238E27FC236}">
                <a16:creationId xmlns:a16="http://schemas.microsoft.com/office/drawing/2014/main" id="{6B2BA127-C4C8-70D3-2E5F-77BD4497E1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885" y="1027906"/>
            <a:ext cx="2994183" cy="450668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3272F8A-C618-2D95-3F2C-D2E35AEF7C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72" y="3429000"/>
            <a:ext cx="4840710" cy="3225879"/>
          </a:xfrm>
          <a:prstGeom prst="rect">
            <a:avLst/>
          </a:prstGeom>
        </p:spPr>
      </p:pic>
      <p:pic>
        <p:nvPicPr>
          <p:cNvPr id="4" name="Afbeelding 3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4FB2696B-8DF2-2530-8C54-4CE5DCB634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0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6C73D-B3B0-E21A-FEDA-B61E9E639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6B8D2-C0F1-BE09-A5B5-E42ED9D93F7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C73F"/>
          </a:solidFill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Biodiversiteit</a:t>
            </a:r>
          </a:p>
        </p:txBody>
      </p:sp>
      <p:pic>
        <p:nvPicPr>
          <p:cNvPr id="6" name="Tijdelijke aanduiding voor inhoud 5" descr="Afbeelding met buitenshuis, weg, plant, hoofdweg&#10;&#10;Door AI gegenereerde inhoud is mogelijk onjuist.">
            <a:extLst>
              <a:ext uri="{FF2B5EF4-FFF2-40B4-BE49-F238E27FC236}">
                <a16:creationId xmlns:a16="http://schemas.microsoft.com/office/drawing/2014/main" id="{E10CED99-A8C1-D674-8FBE-13B6A37FE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3548"/>
            <a:ext cx="4750365" cy="3173096"/>
          </a:xfrm>
        </p:spPr>
      </p:pic>
      <p:pic>
        <p:nvPicPr>
          <p:cNvPr id="7" name="Afbeelding 6" descr="Afbeelding met vlinder, Motten en vlinders, bloem, ongewerveld dier&#10;&#10;Automatisch gegenereerde beschrijving">
            <a:extLst>
              <a:ext uri="{FF2B5EF4-FFF2-40B4-BE49-F238E27FC236}">
                <a16:creationId xmlns:a16="http://schemas.microsoft.com/office/drawing/2014/main" id="{9E717E65-D443-B388-3ABF-40903B7FC6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954" y="3875314"/>
            <a:ext cx="5212065" cy="2982686"/>
          </a:xfrm>
          <a:prstGeom prst="rect">
            <a:avLst/>
          </a:prstGeom>
        </p:spPr>
      </p:pic>
      <p:pic>
        <p:nvPicPr>
          <p:cNvPr id="5" name="Afbeelding 4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3703C411-510E-394F-2794-7168398D59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  <p:pic>
        <p:nvPicPr>
          <p:cNvPr id="4" name="Afbeelding 3" descr="Afbeelding met tekst, schermopname, Kleurrijkheid, Lettertype&#10;&#10;Door AI gegenereerde inhoud is mogelijk onjuist.">
            <a:extLst>
              <a:ext uri="{FF2B5EF4-FFF2-40B4-BE49-F238E27FC236}">
                <a16:creationId xmlns:a16="http://schemas.microsoft.com/office/drawing/2014/main" id="{8EC2A15E-9934-958A-705F-59FE1C5A7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1712505"/>
            <a:ext cx="4632959" cy="32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8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75318-10A9-4466-0399-69CE904163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DC73F"/>
          </a:solidFill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Welzijn &amp; sociale uitdagingen</a:t>
            </a:r>
            <a:endParaRPr lang="nl-BE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22EDC5-6401-0663-FFAC-C284D5B8F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Gezonde omgeving</a:t>
            </a:r>
          </a:p>
          <a:p>
            <a:r>
              <a:rPr lang="nl-BE" sz="3200" dirty="0"/>
              <a:t>Aangename omgeving</a:t>
            </a:r>
          </a:p>
          <a:p>
            <a:r>
              <a:rPr lang="nl-BE" sz="3200" dirty="0"/>
              <a:t>Betaalbaar wonen</a:t>
            </a:r>
            <a:endParaRPr lang="nl-BE" sz="3200" b="1" dirty="0"/>
          </a:p>
        </p:txBody>
      </p:sp>
      <p:pic>
        <p:nvPicPr>
          <p:cNvPr id="10" name="Afbeelding 9" descr="Afbeelding met buitenshuis, gebouw, hemel, boom&#10;&#10;Automatisch gegenereerde beschrijving">
            <a:extLst>
              <a:ext uri="{FF2B5EF4-FFF2-40B4-BE49-F238E27FC236}">
                <a16:creationId xmlns:a16="http://schemas.microsoft.com/office/drawing/2014/main" id="{119E4E4D-32D3-1882-47E7-237762956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407" y="1743266"/>
            <a:ext cx="4856393" cy="3236786"/>
          </a:xfrm>
          <a:prstGeom prst="rect">
            <a:avLst/>
          </a:prstGeom>
        </p:spPr>
      </p:pic>
      <p:pic>
        <p:nvPicPr>
          <p:cNvPr id="5" name="Afbeelding 4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D3D9741D-EE70-DA31-F083-D42268F961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E6AF9A7-26C1-DFE8-7359-BEF9D78B3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18108"/>
            <a:ext cx="5189220" cy="343989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03C7968-95B0-9202-96F2-C4D0FF59A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963" y="5224866"/>
            <a:ext cx="5210175" cy="16002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028624A-268D-7E67-9D31-CB35188E4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3820" y="3706871"/>
            <a:ext cx="2745107" cy="31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22EDC5-6401-0663-FFAC-C284D5B8F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BE" dirty="0"/>
          </a:p>
          <a:p>
            <a:r>
              <a:rPr lang="nl-BE" dirty="0"/>
              <a:t>Wie ben jij?</a:t>
            </a:r>
            <a:endParaRPr lang="nl-BE" dirty="0">
              <a:cs typeface="Calibri"/>
            </a:endParaRPr>
          </a:p>
          <a:p>
            <a:endParaRPr lang="nl-BE" dirty="0">
              <a:cs typeface="Calibri"/>
            </a:endParaRPr>
          </a:p>
          <a:p>
            <a:r>
              <a:rPr lang="nl-BE" dirty="0">
                <a:cs typeface="Calibri"/>
              </a:rPr>
              <a:t>Welke uitdaging(en) zie jij nu en in de toekomst voor onze buurt?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AE1A7B6-E739-0308-4C99-FF34D34DD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A7AC6C1-413B-1DCC-DA9E-04437E45B032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rgbClr val="9DC7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Kennismaking</a:t>
            </a:r>
          </a:p>
        </p:txBody>
      </p:sp>
      <p:pic>
        <p:nvPicPr>
          <p:cNvPr id="8" name="Afbeelding 7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6CBD4A00-6C5A-5466-8279-005B37EF08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0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22EDC5-6401-0663-FFAC-C284D5B8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53" y="1938070"/>
            <a:ext cx="10003465" cy="455480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dirty="0">
                <a:cs typeface="Calibri" panose="020F0502020204030204"/>
              </a:rPr>
              <a:t>Geef jullie buurt samen per thema een score van 1-10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nl-BE" b="1" dirty="0">
                <a:cs typeface="Calibri" panose="020F0502020204030204"/>
              </a:rPr>
              <a:t>Groen en water</a:t>
            </a:r>
            <a:endParaRPr lang="nl-BE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nl-BE" b="1" dirty="0"/>
              <a:t>Verkeer en mobiliteit</a:t>
            </a:r>
          </a:p>
          <a:p>
            <a:pPr>
              <a:lnSpc>
                <a:spcPct val="150000"/>
              </a:lnSpc>
            </a:pPr>
            <a:r>
              <a:rPr lang="nl-BE" b="1" dirty="0"/>
              <a:t>Voorzieningen </a:t>
            </a:r>
            <a:r>
              <a:rPr lang="nl-BE" sz="2200" b="1" dirty="0"/>
              <a:t>(winkels, scholen, recreatie…)</a:t>
            </a:r>
          </a:p>
          <a:p>
            <a:pPr>
              <a:lnSpc>
                <a:spcPct val="150000"/>
              </a:lnSpc>
            </a:pPr>
            <a:r>
              <a:rPr lang="nl-BE" b="1" dirty="0"/>
              <a:t>Sociaal contact en gemeenschap </a:t>
            </a:r>
            <a:r>
              <a:rPr lang="nl-BE" sz="2200" b="1" dirty="0"/>
              <a:t>(ontmoetingsplekken, evenementen…)</a:t>
            </a:r>
          </a:p>
          <a:p>
            <a:pPr>
              <a:lnSpc>
                <a:spcPct val="150000"/>
              </a:lnSpc>
            </a:pPr>
            <a:r>
              <a:rPr lang="nl-BE" b="1" dirty="0"/>
              <a:t>Gemeenschappelijke hulpbronnen en beheer</a:t>
            </a:r>
            <a:r>
              <a:rPr lang="nl-BE" sz="2200" b="1" dirty="0"/>
              <a:t> (</a:t>
            </a:r>
            <a:r>
              <a:rPr lang="nl-BE" sz="2200" b="1" dirty="0" err="1"/>
              <a:t>samentuin</a:t>
            </a:r>
            <a:r>
              <a:rPr lang="nl-BE" sz="2200" b="1" dirty="0"/>
              <a:t>, voedselbos, regenwater, batterij, afval, zorg…)</a:t>
            </a:r>
          </a:p>
          <a:p>
            <a:pPr>
              <a:lnSpc>
                <a:spcPct val="150000"/>
              </a:lnSpc>
            </a:pPr>
            <a:r>
              <a:rPr lang="nl-BE" b="1" dirty="0"/>
              <a:t>Gebouwen </a:t>
            </a:r>
            <a:r>
              <a:rPr lang="nl-BE" sz="2200" b="1" dirty="0"/>
              <a:t>(energie, zorgnoden, betaalbaar en kwalitatief wonen)</a:t>
            </a:r>
            <a:endParaRPr lang="nl-BE" b="1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C691DC-2138-E10C-5D8B-AC18BD60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5937169-D5D3-98C9-6112-AB7A6167CBA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solidFill>
            <a:srgbClr val="9DC7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chemeClr val="bg1"/>
                </a:solidFill>
                <a:latin typeface="Corbel" panose="020B0503020204020204" pitchFamily="34" charset="0"/>
              </a:rPr>
              <a:t>Buurtscore</a:t>
            </a:r>
          </a:p>
        </p:txBody>
      </p:sp>
      <p:pic>
        <p:nvPicPr>
          <p:cNvPr id="8" name="Afbeelding 7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D8EBCE3D-D1D4-1F52-D1F2-31723EA8F8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9B2D0-6E98-E9AB-3512-F1DC6303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chemeClr val="bg1"/>
                </a:solidFill>
              </a:rPr>
              <a:t>Wij zijn Ruimte-spel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270EA0-D05C-D83E-E033-900872286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172" y="1825625"/>
            <a:ext cx="10056628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1"/>
                </a:solidFill>
              </a:rPr>
              <a:t>Toekomstbestendige buurt</a:t>
            </a:r>
          </a:p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1"/>
                </a:solidFill>
              </a:rPr>
              <a:t>4 rondes (subsidiejaren)</a:t>
            </a:r>
          </a:p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1"/>
                </a:solidFill>
              </a:rPr>
              <a:t>Buurt beslist samen</a:t>
            </a:r>
          </a:p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1"/>
                </a:solidFill>
              </a:rPr>
              <a:t>Budget 150 000 – gezamenlijke pot</a:t>
            </a:r>
            <a:endParaRPr lang="nl-BE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1"/>
                </a:solidFill>
              </a:rPr>
              <a:t>Nieuwe bewoners = meer budget</a:t>
            </a:r>
          </a:p>
          <a:p>
            <a:pPr>
              <a:lnSpc>
                <a:spcPct val="150000"/>
              </a:lnSpc>
            </a:pPr>
            <a:r>
              <a:rPr lang="nl-BE" dirty="0">
                <a:solidFill>
                  <a:schemeClr val="bg1"/>
                </a:solidFill>
              </a:rPr>
              <a:t>Terug </a:t>
            </a:r>
            <a:r>
              <a:rPr lang="nl-BE">
                <a:solidFill>
                  <a:schemeClr val="bg1"/>
                </a:solidFill>
              </a:rPr>
              <a:t>op 0 </a:t>
            </a:r>
            <a:r>
              <a:rPr lang="nl-BE" dirty="0">
                <a:solidFill>
                  <a:schemeClr val="bg1"/>
                </a:solidFill>
              </a:rPr>
              <a:t>na elke ronde</a:t>
            </a:r>
          </a:p>
          <a:p>
            <a:pPr>
              <a:lnSpc>
                <a:spcPct val="150000"/>
              </a:lnSpc>
            </a:pPr>
            <a:endParaRPr lang="nl-BE" dirty="0"/>
          </a:p>
          <a:p>
            <a:endParaRPr lang="nl-BE" dirty="0"/>
          </a:p>
        </p:txBody>
      </p:sp>
      <p:pic>
        <p:nvPicPr>
          <p:cNvPr id="4" name="Afbeelding 3" descr="Afbeelding met Graphics, Lettertype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B70F304A-A312-5EE3-BB09-99377DE333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67" y="5377842"/>
            <a:ext cx="2183027" cy="13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810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496381F9E2D8408E532110622605D6" ma:contentTypeVersion="" ma:contentTypeDescription="Create a new document." ma:contentTypeScope="" ma:versionID="78b1465650521b5eb1f66b019d456483">
  <xsd:schema xmlns:xsd="http://www.w3.org/2001/XMLSchema" xmlns:xs="http://www.w3.org/2001/XMLSchema" xmlns:p="http://schemas.microsoft.com/office/2006/metadata/properties" xmlns:ns2="da4e4988-557c-46c4-823d-7f4bc3aa85d2" xmlns:ns3="ab79bae5-3954-4fc6-b5c7-a632e027fd35" targetNamespace="http://schemas.microsoft.com/office/2006/metadata/properties" ma:root="true" ma:fieldsID="3e881eb2b156371cde25c9ec14b19ab8" ns2:_="" ns3:_="">
    <xsd:import namespace="da4e4988-557c-46c4-823d-7f4bc3aa85d2"/>
    <xsd:import namespace="ab79bae5-3954-4fc6-b5c7-a632e027fd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e4988-557c-46c4-823d-7f4bc3aa8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5a3c89c-c0ec-4e0b-b889-34b805f384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9bae5-3954-4fc6-b5c7-a632e027fd3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2c16af4-8c6c-4830-a835-9433c63c49e6}" ma:internalName="TaxCatchAll" ma:showField="CatchAllData" ma:web="ab79bae5-3954-4fc6-b5c7-a632e027fd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79bae5-3954-4fc6-b5c7-a632e027fd35" xsi:nil="true"/>
    <lcf76f155ced4ddcb4097134ff3c332f xmlns="da4e4988-557c-46c4-823d-7f4bc3aa85d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26A485-BF2F-402A-A660-4CF5EA9437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4e4988-557c-46c4-823d-7f4bc3aa85d2"/>
    <ds:schemaRef ds:uri="ab79bae5-3954-4fc6-b5c7-a632e027fd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7A7131-EC81-418B-9862-04DDA483EAC4}">
  <ds:schemaRefs>
    <ds:schemaRef ds:uri="http://schemas.microsoft.com/office/2006/metadata/properties"/>
    <ds:schemaRef ds:uri="http://schemas.microsoft.com/office/infopath/2007/PartnerControls"/>
    <ds:schemaRef ds:uri="ab79bae5-3954-4fc6-b5c7-a632e027fd35"/>
    <ds:schemaRef ds:uri="da4e4988-557c-46c4-823d-7f4bc3aa85d2"/>
  </ds:schemaRefs>
</ds:datastoreItem>
</file>

<file path=customXml/itemProps3.xml><?xml version="1.0" encoding="utf-8"?>
<ds:datastoreItem xmlns:ds="http://schemas.openxmlformats.org/officeDocument/2006/customXml" ds:itemID="{0477B179-92AD-4C97-AA25-EBEED35C41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367</Words>
  <Application>Microsoft Office PowerPoint</Application>
  <PresentationFormat>Breedbeeld</PresentationFormat>
  <Paragraphs>60</Paragraphs>
  <Slides>12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Corbel</vt:lpstr>
      <vt:lpstr>Kantoorthema</vt:lpstr>
      <vt:lpstr>PowerPoint-presentatie</vt:lpstr>
      <vt:lpstr>PowerPoint-presentatie</vt:lpstr>
      <vt:lpstr>Klimaatadaptatie</vt:lpstr>
      <vt:lpstr>Klimaatmitigatie</vt:lpstr>
      <vt:lpstr>Biodiversiteit</vt:lpstr>
      <vt:lpstr>Welzijn &amp; sociale uitdagingen</vt:lpstr>
      <vt:lpstr>PowerPoint-presentatie</vt:lpstr>
      <vt:lpstr>PowerPoint-presentatie</vt:lpstr>
      <vt:lpstr>Wij zijn Ruimte-spel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Charlotte Pattyn | GoodPlanet Belgium</dc:creator>
  <cp:lastModifiedBy>Charlotte Pattyn | GoodPlanet Belgium</cp:lastModifiedBy>
  <cp:revision>23</cp:revision>
  <dcterms:created xsi:type="dcterms:W3CDTF">2023-04-21T08:08:50Z</dcterms:created>
  <dcterms:modified xsi:type="dcterms:W3CDTF">2025-03-20T14:20:25Z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0x0101003C496381F9E2D8408E532110622605D6</vt:lpwstr>
  </property>
  <property fmtid="{D5CDD505-2E9C-101B-9397-08002B2CF9AE}" pid="3" name="MediaServiceImageTags">
    <vt:lpwstr/>
  </property>
</Properties>
</file>