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8"/>
  </p:notesMasterIdLst>
  <p:sldIdLst>
    <p:sldId id="268" r:id="rId4"/>
    <p:sldId id="269" r:id="rId5"/>
    <p:sldId id="276" r:id="rId6"/>
    <p:sldId id="274" r:id="rId7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99B8462-A7B2-3E24-F5E4-5A6D6883B5D2}" name="Elke De Coninck | GoodPlanet Belgium" initials="ED" userId="S::e.deconinck@goodplanet.be::fe133c80-637f-437e-bf99-2b97a4ba1629" providerId="AD"/>
  <p188:author id="{797D9083-788A-6CAC-FADD-9A129AF3F9E0}" name="Camille De Herdt | GoodPlanet Belgium" initials="CD" userId="S::c.deherdt@goodplanet.be::8e404e2e-4f8a-4ad4-8185-e352ea36c37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C73F"/>
    <a:srgbClr val="A3AF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323527-91BC-4BD2-A6DB-6A62295664A8}" v="2" dt="2025-03-18T10:35:01.1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59" d="100"/>
          <a:sy n="59" d="100"/>
        </p:scale>
        <p:origin x="1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le De Herdt | GoodPlanet Belgium" userId="8e404e2e-4f8a-4ad4-8185-e352ea36c37d" providerId="ADAL" clId="{86141F77-4CFA-4519-8C68-72BD414D2A24}"/>
    <pc:docChg chg="undo custSel addSld delSld modSld">
      <pc:chgData name="Camille De Herdt | GoodPlanet Belgium" userId="8e404e2e-4f8a-4ad4-8185-e352ea36c37d" providerId="ADAL" clId="{86141F77-4CFA-4519-8C68-72BD414D2A24}" dt="2024-03-20T16:37:07.999" v="1633" actId="1076"/>
      <pc:docMkLst>
        <pc:docMk/>
      </pc:docMkLst>
      <pc:sldChg chg="modSp mod">
        <pc:chgData name="Camille De Herdt | GoodPlanet Belgium" userId="8e404e2e-4f8a-4ad4-8185-e352ea36c37d" providerId="ADAL" clId="{86141F77-4CFA-4519-8C68-72BD414D2A24}" dt="2024-03-20T16:30:21.909" v="1487" actId="2711"/>
        <pc:sldMkLst>
          <pc:docMk/>
          <pc:sldMk cId="4218880637" sldId="268"/>
        </pc:sldMkLst>
      </pc:sldChg>
      <pc:sldChg chg="modSp mod addCm">
        <pc:chgData name="Camille De Herdt | GoodPlanet Belgium" userId="8e404e2e-4f8a-4ad4-8185-e352ea36c37d" providerId="ADAL" clId="{86141F77-4CFA-4519-8C68-72BD414D2A24}" dt="2024-03-20T16:31:42.900" v="1515" actId="20577"/>
        <pc:sldMkLst>
          <pc:docMk/>
          <pc:sldMk cId="1253868188" sldId="26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amille De Herdt | GoodPlanet Belgium" userId="8e404e2e-4f8a-4ad4-8185-e352ea36c37d" providerId="ADAL" clId="{86141F77-4CFA-4519-8C68-72BD414D2A24}" dt="2024-03-20T16:18:36.027" v="1035"/>
              <pc2:cmMkLst xmlns:pc2="http://schemas.microsoft.com/office/powerpoint/2019/9/main/command">
                <pc:docMk/>
                <pc:sldMk cId="1253868188" sldId="269"/>
                <pc2:cmMk id="{7935A3DC-F769-4CB5-95E2-160A4CD18ABF}"/>
              </pc2:cmMkLst>
            </pc226:cmChg>
          </p:ext>
        </pc:extLst>
      </pc:sldChg>
      <pc:sldChg chg="modSp del mod">
        <pc:chgData name="Camille De Herdt | GoodPlanet Belgium" userId="8e404e2e-4f8a-4ad4-8185-e352ea36c37d" providerId="ADAL" clId="{86141F77-4CFA-4519-8C68-72BD414D2A24}" dt="2024-03-20T16:30:42.750" v="1503" actId="47"/>
        <pc:sldMkLst>
          <pc:docMk/>
          <pc:sldMk cId="2067531428" sldId="272"/>
        </pc:sldMkLst>
      </pc:sldChg>
      <pc:sldChg chg="addSp modSp mod addCm">
        <pc:chgData name="Camille De Herdt | GoodPlanet Belgium" userId="8e404e2e-4f8a-4ad4-8185-e352ea36c37d" providerId="ADAL" clId="{86141F77-4CFA-4519-8C68-72BD414D2A24}" dt="2024-03-20T16:37:07.999" v="1633" actId="1076"/>
        <pc:sldMkLst>
          <pc:docMk/>
          <pc:sldMk cId="1826337778" sldId="27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amille De Herdt | GoodPlanet Belgium" userId="8e404e2e-4f8a-4ad4-8185-e352ea36c37d" providerId="ADAL" clId="{86141F77-4CFA-4519-8C68-72BD414D2A24}" dt="2024-03-20T16:33:56.121" v="1620"/>
              <pc2:cmMkLst xmlns:pc2="http://schemas.microsoft.com/office/powerpoint/2019/9/main/command">
                <pc:docMk/>
                <pc:sldMk cId="1826337778" sldId="274"/>
                <pc2:cmMk id="{65C2DAC3-D41A-4004-A80B-5E8DD676C528}"/>
              </pc2:cmMkLst>
            </pc226:cmChg>
          </p:ext>
        </pc:extLst>
      </pc:sldChg>
      <pc:sldChg chg="add addCm">
        <pc:chgData name="Camille De Herdt | GoodPlanet Belgium" userId="8e404e2e-4f8a-4ad4-8185-e352ea36c37d" providerId="ADAL" clId="{86141F77-4CFA-4519-8C68-72BD414D2A24}" dt="2024-03-20T16:25:39.329" v="1090"/>
        <pc:sldMkLst>
          <pc:docMk/>
          <pc:sldMk cId="3589814683" sldId="27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amille De Herdt | GoodPlanet Belgium" userId="8e404e2e-4f8a-4ad4-8185-e352ea36c37d" providerId="ADAL" clId="{86141F77-4CFA-4519-8C68-72BD414D2A24}" dt="2024-03-20T16:25:39.329" v="1090"/>
              <pc2:cmMkLst xmlns:pc2="http://schemas.microsoft.com/office/powerpoint/2019/9/main/command">
                <pc:docMk/>
                <pc:sldMk cId="3589814683" sldId="275"/>
                <pc2:cmMk id="{EFE584FD-AA79-4F57-9C3C-EF6332A2029B}"/>
              </pc2:cmMkLst>
            </pc226:cmChg>
          </p:ext>
        </pc:extLst>
      </pc:sldChg>
      <pc:sldChg chg="modSp add mod addCm">
        <pc:chgData name="Camille De Herdt | GoodPlanet Belgium" userId="8e404e2e-4f8a-4ad4-8185-e352ea36c37d" providerId="ADAL" clId="{86141F77-4CFA-4519-8C68-72BD414D2A24}" dt="2024-03-20T16:30:09.102" v="1485" actId="20577"/>
        <pc:sldMkLst>
          <pc:docMk/>
          <pc:sldMk cId="2442892508" sldId="27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amille De Herdt | GoodPlanet Belgium" userId="8e404e2e-4f8a-4ad4-8185-e352ea36c37d" providerId="ADAL" clId="{86141F77-4CFA-4519-8C68-72BD414D2A24}" dt="2024-03-20T16:19:57.745" v="1080"/>
              <pc2:cmMkLst xmlns:pc2="http://schemas.microsoft.com/office/powerpoint/2019/9/main/command">
                <pc:docMk/>
                <pc:sldMk cId="2442892508" sldId="276"/>
                <pc2:cmMk id="{31A1455A-B903-4950-8C66-A26A33E7A152}"/>
              </pc2:cmMkLst>
            </pc226:cmChg>
            <pc226:cmChg xmlns:pc226="http://schemas.microsoft.com/office/powerpoint/2022/06/main/command" chg="add">
              <pc226:chgData name="Camille De Herdt | GoodPlanet Belgium" userId="8e404e2e-4f8a-4ad4-8185-e352ea36c37d" providerId="ADAL" clId="{86141F77-4CFA-4519-8C68-72BD414D2A24}" dt="2024-03-20T16:25:01.929" v="1081"/>
              <pc2:cmMkLst xmlns:pc2="http://schemas.microsoft.com/office/powerpoint/2019/9/main/command">
                <pc:docMk/>
                <pc:sldMk cId="2442892508" sldId="276"/>
                <pc2:cmMk id="{33D0B07A-342C-449C-90F8-7FD391977B89}"/>
              </pc2:cmMkLst>
            </pc226:cmChg>
          </p:ext>
        </pc:extLst>
      </pc:sldChg>
      <pc:sldChg chg="new del">
        <pc:chgData name="Camille De Herdt | GoodPlanet Belgium" userId="8e404e2e-4f8a-4ad4-8185-e352ea36c37d" providerId="ADAL" clId="{86141F77-4CFA-4519-8C68-72BD414D2A24}" dt="2024-03-20T16:25:23.687" v="1089" actId="47"/>
        <pc:sldMkLst>
          <pc:docMk/>
          <pc:sldMk cId="877580215" sldId="277"/>
        </pc:sldMkLst>
      </pc:sldChg>
    </pc:docChg>
  </pc:docChgLst>
  <pc:docChgLst>
    <pc:chgData name="Charlotte Pattyn | GoodPlanet Belgium" userId="86877383-7d23-4e72-99f7-4e4aa0a78e54" providerId="ADAL" clId="{23DEBAB4-B4F3-451C-A46C-8601973B575B}"/>
    <pc:docChg chg="undo custSel delSld modSld">
      <pc:chgData name="Charlotte Pattyn | GoodPlanet Belgium" userId="86877383-7d23-4e72-99f7-4e4aa0a78e54" providerId="ADAL" clId="{23DEBAB4-B4F3-451C-A46C-8601973B575B}" dt="2024-11-20T19:12:02.372" v="24" actId="20577"/>
      <pc:docMkLst>
        <pc:docMk/>
      </pc:docMkLst>
      <pc:sldChg chg="modSp mod">
        <pc:chgData name="Charlotte Pattyn | GoodPlanet Belgium" userId="86877383-7d23-4e72-99f7-4e4aa0a78e54" providerId="ADAL" clId="{23DEBAB4-B4F3-451C-A46C-8601973B575B}" dt="2024-11-20T19:04:43.434" v="23" actId="12"/>
        <pc:sldMkLst>
          <pc:docMk/>
          <pc:sldMk cId="1253868188" sldId="269"/>
        </pc:sldMkLst>
      </pc:sldChg>
      <pc:sldChg chg="delSp modSp mod">
        <pc:chgData name="Charlotte Pattyn | GoodPlanet Belgium" userId="86877383-7d23-4e72-99f7-4e4aa0a78e54" providerId="ADAL" clId="{23DEBAB4-B4F3-451C-A46C-8601973B575B}" dt="2024-11-20T19:03:54.206" v="4" actId="5793"/>
        <pc:sldMkLst>
          <pc:docMk/>
          <pc:sldMk cId="1826337778" sldId="274"/>
        </pc:sldMkLst>
      </pc:sldChg>
      <pc:sldChg chg="del">
        <pc:chgData name="Charlotte Pattyn | GoodPlanet Belgium" userId="86877383-7d23-4e72-99f7-4e4aa0a78e54" providerId="ADAL" clId="{23DEBAB4-B4F3-451C-A46C-8601973B575B}" dt="2024-11-20T19:04:03.724" v="5" actId="2696"/>
        <pc:sldMkLst>
          <pc:docMk/>
          <pc:sldMk cId="3589814683" sldId="275"/>
        </pc:sldMkLst>
      </pc:sldChg>
      <pc:sldChg chg="modSp modAnim">
        <pc:chgData name="Charlotte Pattyn | GoodPlanet Belgium" userId="86877383-7d23-4e72-99f7-4e4aa0a78e54" providerId="ADAL" clId="{23DEBAB4-B4F3-451C-A46C-8601973B575B}" dt="2024-11-20T19:12:02.372" v="24" actId="20577"/>
        <pc:sldMkLst>
          <pc:docMk/>
          <pc:sldMk cId="2442892508" sldId="276"/>
        </pc:sldMkLst>
      </pc:sldChg>
    </pc:docChg>
  </pc:docChgLst>
  <pc:docChgLst>
    <pc:chgData name="Charlotte Pattyn | GoodPlanet Belgium" userId="86877383-7d23-4e72-99f7-4e4aa0a78e54" providerId="ADAL" clId="{6D323527-91BC-4BD2-A6DB-6A62295664A8}"/>
    <pc:docChg chg="modSld">
      <pc:chgData name="Charlotte Pattyn | GoodPlanet Belgium" userId="86877383-7d23-4e72-99f7-4e4aa0a78e54" providerId="ADAL" clId="{6D323527-91BC-4BD2-A6DB-6A62295664A8}" dt="2025-03-18T10:35:01.130" v="7"/>
      <pc:docMkLst>
        <pc:docMk/>
      </pc:docMkLst>
      <pc:sldChg chg="modSp mod">
        <pc:chgData name="Charlotte Pattyn | GoodPlanet Belgium" userId="86877383-7d23-4e72-99f7-4e4aa0a78e54" providerId="ADAL" clId="{6D323527-91BC-4BD2-A6DB-6A62295664A8}" dt="2025-03-03T09:35:10.212" v="2" actId="2711"/>
        <pc:sldMkLst>
          <pc:docMk/>
          <pc:sldMk cId="4218880637" sldId="268"/>
        </pc:sldMkLst>
        <pc:spChg chg="mod">
          <ac:chgData name="Charlotte Pattyn | GoodPlanet Belgium" userId="86877383-7d23-4e72-99f7-4e4aa0a78e54" providerId="ADAL" clId="{6D323527-91BC-4BD2-A6DB-6A62295664A8}" dt="2025-03-03T09:35:10.212" v="2" actId="2711"/>
          <ac:spMkLst>
            <pc:docMk/>
            <pc:sldMk cId="4218880637" sldId="268"/>
            <ac:spMk id="4" creationId="{E62A2FD6-C312-4E10-8DE5-D7B4089602FD}"/>
          </ac:spMkLst>
        </pc:spChg>
      </pc:sldChg>
      <pc:sldChg chg="modSp mod">
        <pc:chgData name="Charlotte Pattyn | GoodPlanet Belgium" userId="86877383-7d23-4e72-99f7-4e4aa0a78e54" providerId="ADAL" clId="{6D323527-91BC-4BD2-A6DB-6A62295664A8}" dt="2025-03-03T09:35:16.691" v="3" actId="2711"/>
        <pc:sldMkLst>
          <pc:docMk/>
          <pc:sldMk cId="1253868188" sldId="269"/>
        </pc:sldMkLst>
        <pc:spChg chg="mod">
          <ac:chgData name="Charlotte Pattyn | GoodPlanet Belgium" userId="86877383-7d23-4e72-99f7-4e4aa0a78e54" providerId="ADAL" clId="{6D323527-91BC-4BD2-A6DB-6A62295664A8}" dt="2025-03-03T09:35:16.691" v="3" actId="2711"/>
          <ac:spMkLst>
            <pc:docMk/>
            <pc:sldMk cId="1253868188" sldId="269"/>
            <ac:spMk id="2" creationId="{A9A75318-10A9-4466-0399-69CE9041633B}"/>
          </ac:spMkLst>
        </pc:spChg>
      </pc:sldChg>
      <pc:sldChg chg="modSp mod">
        <pc:chgData name="Charlotte Pattyn | GoodPlanet Belgium" userId="86877383-7d23-4e72-99f7-4e4aa0a78e54" providerId="ADAL" clId="{6D323527-91BC-4BD2-A6DB-6A62295664A8}" dt="2025-03-03T09:35:37.516" v="5" actId="108"/>
        <pc:sldMkLst>
          <pc:docMk/>
          <pc:sldMk cId="1826337778" sldId="274"/>
        </pc:sldMkLst>
        <pc:spChg chg="mod">
          <ac:chgData name="Charlotte Pattyn | GoodPlanet Belgium" userId="86877383-7d23-4e72-99f7-4e4aa0a78e54" providerId="ADAL" clId="{6D323527-91BC-4BD2-A6DB-6A62295664A8}" dt="2025-03-03T09:35:37.516" v="5" actId="108"/>
          <ac:spMkLst>
            <pc:docMk/>
            <pc:sldMk cId="1826337778" sldId="274"/>
            <ac:spMk id="2" creationId="{0AE6BB63-97B5-0529-3819-7F5468BA765E}"/>
          </ac:spMkLst>
        </pc:spChg>
      </pc:sldChg>
      <pc:sldChg chg="modSp mod modAnim">
        <pc:chgData name="Charlotte Pattyn | GoodPlanet Belgium" userId="86877383-7d23-4e72-99f7-4e4aa0a78e54" providerId="ADAL" clId="{6D323527-91BC-4BD2-A6DB-6A62295664A8}" dt="2025-03-18T10:35:01.130" v="7"/>
        <pc:sldMkLst>
          <pc:docMk/>
          <pc:sldMk cId="2442892508" sldId="276"/>
        </pc:sldMkLst>
        <pc:spChg chg="mod">
          <ac:chgData name="Charlotte Pattyn | GoodPlanet Belgium" userId="86877383-7d23-4e72-99f7-4e4aa0a78e54" providerId="ADAL" clId="{6D323527-91BC-4BD2-A6DB-6A62295664A8}" dt="2025-03-03T09:35:26.667" v="4" actId="108"/>
          <ac:spMkLst>
            <pc:docMk/>
            <pc:sldMk cId="2442892508" sldId="276"/>
            <ac:spMk id="2" creationId="{A9A75318-10A9-4466-0399-69CE9041633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3ABA8-C661-4DB7-8F91-36E0587253B9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108A7-9C29-453F-BCC2-4FD422D7370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14633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9A9D13-B246-8AF9-E986-DB7F31B54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F864C87-1BB4-A699-8474-43D1A63AA1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2954C7F-0B36-384C-8498-BBCEEFC7A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A9666B8-E8C6-5372-F335-2F7F993BB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A2CD8FD-50D6-950A-C962-3A551DA04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09426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9C3795-7D9B-DAFD-6AAD-EED01EA9C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7D5E556-E507-7559-4E9E-1474455540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1DE6751-F7A0-1869-8339-C706EBAE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4845A73-0232-E303-B538-12943B6C8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3525B45-5379-DC27-60D5-99C632A3A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90271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AA9E17F-E601-F7C6-BCD1-6D0D10DFEC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83EF6DD-9795-C72E-EF3A-952F681D8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CE49939-B58E-7B60-4D63-E2EF24208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5993C5A-616C-8371-570E-440324C16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971883E-8B1A-2542-787E-995DC185D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42428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77CBDD-ADF3-C29A-9C42-5675EEC06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0E0DC1-7F7A-8F73-C0AF-FC260DC9C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478F3C3-E15C-9F25-7EBB-06A77501D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C5EACEF-1D26-F12B-E001-EE63B27EE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6ECB425-56CB-B916-4A0D-B65141C96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00491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F5AF36-728D-53D6-9DA6-E69B677AB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1050B13-8392-1DAD-B2B2-46DF1ABAD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735F008-5482-F507-5358-FBEE04C45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FB65865-0CC5-4D47-E9A0-2FF685F5A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878C5D9-9C91-F608-92B7-D1EED10AB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06889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295E30-6ACC-2B1C-E076-829245656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9576EEA-6DEC-0040-5EEF-C2C3262AD4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FA119EC-118F-42A4-6DFA-01A072B8AC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17B5D58-79C6-D9E3-51F9-8FA68C4E9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5B913BB-29E6-B22A-0714-020DF5616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0722678-8C21-FEAE-10F9-E7B2BE90C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45971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79B5E5-D4A0-424B-282A-3F459B3FE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1CD73E5-23B3-B89A-40E9-FDBFAC3F1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3A949B2-3A36-B9B9-6C51-14810777C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970AE53-C495-076C-7E44-E242B6CBDD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0D1DCFA-2D86-9B7B-A720-CF858F359E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9DAF857-F471-E0AC-763F-28BE051DD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A8D61F0-57D7-FBC6-B211-5E9D3095A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CCED6D2-62F7-8D3D-AC9E-3F454FBD4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15287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FF1B18-0C3A-FA3C-B886-B351BBB62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39D386E-43DF-73F4-E9D8-19EBD0192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D0BF18C-F873-8AD4-3573-7A7C4A65E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8B46D30-8E1E-9CC3-7F95-15DF9A680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12640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ADDDE20-4FA7-FD89-2B02-2D0396EF4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FD4AA25-8F8A-CF94-5707-A57383A96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D0447FC-6CB9-84CC-E709-243E79A3E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53418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67BF3C-DBA3-15BA-964B-B55B4B9A2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5B674B-1FBF-4F4B-8F70-F53562968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0E20CA1-7A17-B93B-FE02-0F77CA14D2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283F6AB-8110-C57B-026F-06782D4A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3A07A95-8A2E-A5EC-758F-4AC8C71BC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B51CDAF-BE90-9747-94AB-89FEAC8CE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63721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F320BE-1D16-99D3-A5C6-47D4DA1BA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AD523AD-5148-1E34-CFBD-5CE0B9E48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3400A7F-A144-7B5D-D17E-91E0CC0AF2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73093C5-8C1C-3DCC-06DF-62C1AB6E5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2C11C29-9196-D57D-C9C1-349ED2B28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2004C81-B8F9-9903-AC94-B57CA6901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23827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33F06C-CB1C-8A73-77EA-D68858F3D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EE85BDE-6044-79D1-AC82-2FA0A004ED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33AD33A-EB64-4EBB-6D2C-5509EFE6F4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39CC4-F9DE-430E-B4E8-6917A429EF94}" type="datetimeFigureOut">
              <a:rPr lang="nl-BE" smtClean="0"/>
              <a:t>18/03/2025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B027828-EB09-B924-4B8F-EBDAEE3334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D1A1DC6-96FD-ED27-85D8-BC281E6EC1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3895B-E286-4846-AF1F-F1BCC400066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52567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62A2FD6-C312-4E10-8DE5-D7B4089602FD}"/>
              </a:ext>
            </a:extLst>
          </p:cNvPr>
          <p:cNvSpPr txBox="1">
            <a:spLocks/>
          </p:cNvSpPr>
          <p:nvPr/>
        </p:nvSpPr>
        <p:spPr>
          <a:xfrm>
            <a:off x="0" y="4374555"/>
            <a:ext cx="12192000" cy="1328228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4800" b="1" dirty="0">
                <a:solidFill>
                  <a:srgbClr val="9EC73F"/>
                </a:solidFill>
                <a:latin typeface="Corbel" panose="020B0503020204020204" pitchFamily="34" charset="0"/>
              </a:rPr>
              <a:t>Les 7 - Actie kiezen en naverwerking</a:t>
            </a:r>
          </a:p>
        </p:txBody>
      </p:sp>
      <p:pic>
        <p:nvPicPr>
          <p:cNvPr id="5" name="Afbeelding 4" descr="Afbeelding met Graphics, Lettertype, logo, grafische vormgeving&#10;&#10;Door AI gegenereerde inhoud is mogelijk onjuist.">
            <a:extLst>
              <a:ext uri="{FF2B5EF4-FFF2-40B4-BE49-F238E27FC236}">
                <a16:creationId xmlns:a16="http://schemas.microsoft.com/office/drawing/2014/main" id="{48707B52-709D-0EDF-D394-2420958E299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24767" y="5377842"/>
            <a:ext cx="2183027" cy="1328227"/>
          </a:xfrm>
          <a:prstGeom prst="rect">
            <a:avLst/>
          </a:prstGeom>
        </p:spPr>
      </p:pic>
      <p:pic>
        <p:nvPicPr>
          <p:cNvPr id="6" name="Afbeelding 5" descr="Afbeelding met tekst, cirkel, tekenfilm, Graphics&#10;&#10;Door AI gegenereerde inhoud is mogelijk onjuist.">
            <a:extLst>
              <a:ext uri="{FF2B5EF4-FFF2-40B4-BE49-F238E27FC236}">
                <a16:creationId xmlns:a16="http://schemas.microsoft.com/office/drawing/2014/main" id="{66EE90F9-F1B1-29D1-A1D4-FEF91202176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06113" y="111211"/>
            <a:ext cx="4979773" cy="4979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880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A75318-10A9-4466-0399-69CE9041633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EC73F"/>
          </a:solidFill>
        </p:spPr>
        <p:txBody>
          <a:bodyPr/>
          <a:lstStyle/>
          <a:p>
            <a:r>
              <a:rPr lang="nl-BE" dirty="0">
                <a:solidFill>
                  <a:schemeClr val="bg1"/>
                </a:solidFill>
                <a:latin typeface="Corbel" panose="020B0503020204020204" pitchFamily="34" charset="0"/>
              </a:rPr>
              <a:t>Actie kiezen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22EDC5-6401-0663-FFAC-C284D5B8F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514350" indent="-514350">
              <a:lnSpc>
                <a:spcPct val="150000"/>
              </a:lnSpc>
              <a:buAutoNum type="arabicPeriod"/>
            </a:pPr>
            <a:r>
              <a:rPr lang="nl-BE" sz="2000" dirty="0">
                <a:latin typeface="Corbel" panose="020B0503020204020204" pitchFamily="34" charset="0"/>
              </a:rPr>
              <a:t>De genomineerde acties zijn …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nl-BE" sz="2000" dirty="0">
                <a:latin typeface="Corbel" panose="020B0503020204020204" pitchFamily="34" charset="0"/>
              </a:rPr>
              <a:t>Actie per actie, stemmen maar!  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lphaLcParenR"/>
            </a:pPr>
            <a:r>
              <a:rPr lang="nl-BE" sz="2000" dirty="0">
                <a:latin typeface="Corbel" panose="020B0503020204020204" pitchFamily="34" charset="0"/>
              </a:rPr>
              <a:t>Stemronde één </a:t>
            </a:r>
          </a:p>
          <a:p>
            <a:pPr lvl="2">
              <a:lnSpc>
                <a:spcPct val="150000"/>
              </a:lnSpc>
            </a:pPr>
            <a:r>
              <a:rPr lang="nl-BE" dirty="0">
                <a:latin typeface="Corbel" panose="020B0503020204020204" pitchFamily="34" charset="0"/>
              </a:rPr>
              <a:t>Groen = enthousiast </a:t>
            </a:r>
          </a:p>
          <a:p>
            <a:pPr lvl="2">
              <a:lnSpc>
                <a:spcPct val="150000"/>
              </a:lnSpc>
            </a:pPr>
            <a:r>
              <a:rPr lang="nl-BE" dirty="0">
                <a:latin typeface="Corbel" panose="020B0503020204020204" pitchFamily="34" charset="0"/>
              </a:rPr>
              <a:t>Oranje = neutraal </a:t>
            </a:r>
          </a:p>
          <a:p>
            <a:pPr lvl="2">
              <a:lnSpc>
                <a:spcPct val="150000"/>
              </a:lnSpc>
            </a:pPr>
            <a:r>
              <a:rPr lang="nl-BE" dirty="0">
                <a:latin typeface="Corbel" panose="020B0503020204020204" pitchFamily="34" charset="0"/>
              </a:rPr>
              <a:t>Rood = niet enthousiast 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lphaLcParenR"/>
            </a:pPr>
            <a:r>
              <a:rPr lang="nl-BE" sz="2000" dirty="0">
                <a:latin typeface="Corbel" panose="020B0503020204020204" pitchFamily="34" charset="0"/>
              </a:rPr>
              <a:t>Argumentaties 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lphaLcParenR"/>
            </a:pPr>
            <a:r>
              <a:rPr lang="nl-BE" sz="2000" dirty="0">
                <a:latin typeface="Corbel" panose="020B0503020204020204" pitchFamily="34" charset="0"/>
              </a:rPr>
              <a:t>Stemronde twee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lphaLcParenR"/>
            </a:pPr>
            <a:r>
              <a:rPr lang="nl-BE" sz="2000" dirty="0">
                <a:latin typeface="Corbel" panose="020B0503020204020204" pitchFamily="34" charset="0"/>
              </a:rPr>
              <a:t>Telling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nl-BE" sz="2000" dirty="0">
                <a:latin typeface="Corbel" panose="020B0503020204020204" pitchFamily="34" charset="0"/>
              </a:rPr>
              <a:t>En de winnende actie is … </a:t>
            </a:r>
          </a:p>
          <a:p>
            <a:pPr marL="457200" lvl="1" indent="0">
              <a:buNone/>
            </a:pPr>
            <a:endParaRPr lang="nl-BE" sz="2800" b="1" dirty="0"/>
          </a:p>
        </p:txBody>
      </p:sp>
      <p:pic>
        <p:nvPicPr>
          <p:cNvPr id="5" name="Afbeelding 4" descr="Afbeelding met Graphics, Lettertype, logo, grafische vormgeving&#10;&#10;Door AI gegenereerde inhoud is mogelijk onjuist.">
            <a:extLst>
              <a:ext uri="{FF2B5EF4-FFF2-40B4-BE49-F238E27FC236}">
                <a16:creationId xmlns:a16="http://schemas.microsoft.com/office/drawing/2014/main" id="{7F4BE54C-7570-299A-9208-F790FD47C22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24767" y="5377842"/>
            <a:ext cx="2183027" cy="1328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868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A75318-10A9-4466-0399-69CE9041633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EC73F"/>
          </a:solidFill>
        </p:spPr>
        <p:txBody>
          <a:bodyPr/>
          <a:lstStyle/>
          <a:p>
            <a:r>
              <a:rPr lang="nl-BE" dirty="0" err="1">
                <a:solidFill>
                  <a:schemeClr val="bg1"/>
                </a:solidFill>
                <a:latin typeface="Corbel" panose="020B0503020204020204" pitchFamily="34" charset="0"/>
              </a:rPr>
              <a:t>Actiebrainstorm</a:t>
            </a:r>
            <a:endParaRPr lang="nl-BE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22EDC5-6401-0663-FFAC-C284D5B8F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algn="just" fontAlgn="base"/>
            <a:r>
              <a:rPr lang="nl-NL" sz="1800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Wat zal de actie inhouden?  </a:t>
            </a:r>
          </a:p>
          <a:p>
            <a:pPr algn="just" fontAlgn="base"/>
            <a:r>
              <a:rPr lang="nl-NL" sz="1800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Waarom is de actie belangrijk? </a:t>
            </a:r>
          </a:p>
          <a:p>
            <a:pPr algn="just" fontAlgn="base"/>
            <a:r>
              <a:rPr lang="nl-NL" sz="1800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Waar zal de actie plaatsvinden? </a:t>
            </a:r>
          </a:p>
          <a:p>
            <a:pPr algn="just" fontAlgn="base"/>
            <a:r>
              <a:rPr lang="nl-NL" sz="1800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Wanneer zal de actie plaatsvinden? </a:t>
            </a:r>
          </a:p>
          <a:p>
            <a:pPr algn="just" fontAlgn="base"/>
            <a:r>
              <a:rPr lang="nl-NL" sz="1800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Wiens toestemming hebben we nodig? </a:t>
            </a:r>
          </a:p>
          <a:p>
            <a:pPr algn="just" fontAlgn="base"/>
            <a:r>
              <a:rPr lang="nl-NL" sz="1800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Zijn er veiligheidsvoorschriften waar we rekening mee moeten houden?  </a:t>
            </a:r>
          </a:p>
          <a:p>
            <a:pPr algn="just" fontAlgn="base"/>
            <a:r>
              <a:rPr lang="nl-NL" sz="1800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Wiens hulp hebben we nodig? </a:t>
            </a:r>
          </a:p>
          <a:p>
            <a:pPr algn="just" fontAlgn="base"/>
            <a:r>
              <a:rPr lang="nl-NL" sz="1800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Hoe betrekken we de buurt bij voor, tijdens en/of na de actie?  </a:t>
            </a:r>
          </a:p>
          <a:p>
            <a:pPr algn="just" fontAlgn="base"/>
            <a:r>
              <a:rPr lang="nl-NL" sz="1800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Welke ondersteuning kan de gemeente ons bieden? </a:t>
            </a:r>
          </a:p>
          <a:p>
            <a:pPr algn="just" fontAlgn="base"/>
            <a:r>
              <a:rPr lang="nl-NL" sz="1800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Welk materiaal hebben we nodig?  </a:t>
            </a:r>
          </a:p>
          <a:p>
            <a:pPr algn="just" fontAlgn="base"/>
            <a:r>
              <a:rPr lang="nl-NL" sz="1800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Hoe bereiden we ons voor op de actie?  </a:t>
            </a:r>
          </a:p>
          <a:p>
            <a:pPr algn="just" fontAlgn="base"/>
            <a:r>
              <a:rPr lang="nl-NL" sz="1800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Hoe voeren we de actie uit?  </a:t>
            </a:r>
          </a:p>
          <a:p>
            <a:pPr algn="just" fontAlgn="base"/>
            <a:r>
              <a:rPr lang="nl-NL" sz="1800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Wat moet er nog gebeuren na het uitvoeren van de actie?  </a:t>
            </a:r>
          </a:p>
          <a:p>
            <a:pPr algn="just" fontAlgn="base"/>
            <a:r>
              <a:rPr lang="nl-NL" sz="1800" dirty="0">
                <a:solidFill>
                  <a:srgbClr val="000000"/>
                </a:solidFill>
                <a:latin typeface="Corbel" panose="020B0503020204020204" pitchFamily="34" charset="0"/>
              </a:rPr>
              <a:t>…</a:t>
            </a:r>
            <a:endParaRPr lang="nl-NL" sz="1800" b="0" i="0" dirty="0">
              <a:solidFill>
                <a:srgbClr val="000000"/>
              </a:solidFill>
              <a:effectLst/>
              <a:latin typeface="Corbel" panose="020B0503020204020204" pitchFamily="34" charset="0"/>
            </a:endParaRPr>
          </a:p>
          <a:p>
            <a:pPr marL="457200" lvl="1" indent="0">
              <a:buNone/>
            </a:pPr>
            <a:endParaRPr lang="nl-BE" sz="2800" b="1" dirty="0"/>
          </a:p>
        </p:txBody>
      </p:sp>
      <p:pic>
        <p:nvPicPr>
          <p:cNvPr id="5" name="Afbeelding 4" descr="Afbeelding met Graphics, Lettertype, logo, grafische vormgeving&#10;&#10;Door AI gegenereerde inhoud is mogelijk onjuist.">
            <a:extLst>
              <a:ext uri="{FF2B5EF4-FFF2-40B4-BE49-F238E27FC236}">
                <a16:creationId xmlns:a16="http://schemas.microsoft.com/office/drawing/2014/main" id="{670642CE-B66F-FC49-B61C-BD9FAAD523E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24767" y="5377842"/>
            <a:ext cx="2183027" cy="1328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892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03763B-A4AA-3DE6-273B-C7C6E530A6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E6BB63-97B5-0529-3819-7F5468BA765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EC73F"/>
          </a:solidFill>
        </p:spPr>
        <p:txBody>
          <a:bodyPr/>
          <a:lstStyle/>
          <a:p>
            <a:r>
              <a:rPr lang="nl-BE" dirty="0" err="1">
                <a:solidFill>
                  <a:schemeClr val="bg1"/>
                </a:solidFill>
                <a:latin typeface="Corbel" panose="020B0503020204020204" pitchFamily="34" charset="0"/>
              </a:rPr>
              <a:t>Naverwerking</a:t>
            </a:r>
            <a:endParaRPr lang="nl-BE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BF434A-6AB8-3D4B-D97E-4C154EB6A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651171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endParaRPr lang="nl-BE" sz="2000" dirty="0">
              <a:latin typeface="Corbel"/>
            </a:endParaRPr>
          </a:p>
          <a:p>
            <a:pPr marL="0" indent="0">
              <a:buNone/>
            </a:pPr>
            <a:r>
              <a:rPr lang="nl-BE" sz="2000" dirty="0">
                <a:latin typeface="Corbel"/>
              </a:rPr>
              <a:t>Evaluatieblad invullen en bespreken</a:t>
            </a:r>
          </a:p>
          <a:p>
            <a:pPr lvl="1" fontAlgn="base"/>
            <a:r>
              <a:rPr lang="nl-NL" sz="2000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Wat vond je het leukste om te doen tijdens dit thema? </a:t>
            </a:r>
          </a:p>
          <a:p>
            <a:pPr lvl="1" fontAlgn="base"/>
            <a:r>
              <a:rPr lang="nl-NL" sz="2000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Wat heb je bijgeleerd tijdens dit thema? </a:t>
            </a:r>
          </a:p>
          <a:p>
            <a:pPr lvl="1" fontAlgn="base"/>
            <a:r>
              <a:rPr lang="nl-NL" sz="2000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Waar droom je nog van op of rond de school? </a:t>
            </a:r>
          </a:p>
          <a:p>
            <a:pPr lvl="1" fontAlgn="base"/>
            <a:r>
              <a:rPr lang="nl-NL" sz="2000" b="0" i="0" dirty="0">
                <a:solidFill>
                  <a:srgbClr val="000000"/>
                </a:solidFill>
                <a:effectLst/>
                <a:latin typeface="Corbel" panose="020B0503020204020204" pitchFamily="34" charset="0"/>
              </a:rPr>
              <a:t>Welke vragen heb je nog na dit thema?  </a:t>
            </a:r>
          </a:p>
          <a:p>
            <a:pPr marL="914400" lvl="2" indent="0">
              <a:buNone/>
            </a:pPr>
            <a:endParaRPr lang="nl-BE" dirty="0">
              <a:latin typeface="Corbel"/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F784E974-ADB9-5CCE-57A8-359256CF467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79629" y="1938917"/>
            <a:ext cx="4528165" cy="319069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Afbeelding 2" descr="Afbeelding met Graphics, Lettertype, logo, grafische vormgeving&#10;&#10;Door AI gegenereerde inhoud is mogelijk onjuist.">
            <a:extLst>
              <a:ext uri="{FF2B5EF4-FFF2-40B4-BE49-F238E27FC236}">
                <a16:creationId xmlns:a16="http://schemas.microsoft.com/office/drawing/2014/main" id="{B613DB78-8226-40A7-BA76-BE7422E92BE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24767" y="5377842"/>
            <a:ext cx="2183027" cy="1328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33777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496381F9E2D8408E532110622605D6" ma:contentTypeVersion="" ma:contentTypeDescription="Create a new document." ma:contentTypeScope="" ma:versionID="78b1465650521b5eb1f66b019d456483">
  <xsd:schema xmlns:xsd="http://www.w3.org/2001/XMLSchema" xmlns:xs="http://www.w3.org/2001/XMLSchema" xmlns:p="http://schemas.microsoft.com/office/2006/metadata/properties" xmlns:ns2="da4e4988-557c-46c4-823d-7f4bc3aa85d2" xmlns:ns3="ab79bae5-3954-4fc6-b5c7-a632e027fd35" targetNamespace="http://schemas.microsoft.com/office/2006/metadata/properties" ma:root="true" ma:fieldsID="3e881eb2b156371cde25c9ec14b19ab8" ns2:_="" ns3:_="">
    <xsd:import namespace="da4e4988-557c-46c4-823d-7f4bc3aa85d2"/>
    <xsd:import namespace="ab79bae5-3954-4fc6-b5c7-a632e027fd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4e4988-557c-46c4-823d-7f4bc3aa85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95a3c89c-c0ec-4e0b-b889-34b805f384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79bae5-3954-4fc6-b5c7-a632e027fd35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62c16af4-8c6c-4830-a835-9433c63c49e6}" ma:internalName="TaxCatchAll" ma:showField="CatchAllData" ma:web="ab79bae5-3954-4fc6-b5c7-a632e027fd3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E476D8-9ED7-49A1-8484-3A16869884A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F4E2E1-042E-41D1-AE9F-4893AA75D8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4e4988-557c-46c4-823d-7f4bc3aa85d2"/>
    <ds:schemaRef ds:uri="ab79bae5-3954-4fc6-b5c7-a632e027fd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194</Words>
  <Application>Microsoft Office PowerPoint</Application>
  <PresentationFormat>Breedbeeld</PresentationFormat>
  <Paragraphs>34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Corbel</vt:lpstr>
      <vt:lpstr>Kantoorthema</vt:lpstr>
      <vt:lpstr>PowerPoint-presentatie</vt:lpstr>
      <vt:lpstr>Actie kiezen</vt:lpstr>
      <vt:lpstr>Actiebrainstorm</vt:lpstr>
      <vt:lpstr>Naverwerking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Goed voor mens en planeet?</dc:title>
  <dc:creator>Charlotte Pattyn | GoodPlanet Belgium</dc:creator>
  <cp:lastModifiedBy>Charlotte Pattyn | GoodPlanet Belgium</cp:lastModifiedBy>
  <cp:revision>125</cp:revision>
  <dcterms:created xsi:type="dcterms:W3CDTF">2023-02-23T07:22:45Z</dcterms:created>
  <dcterms:modified xsi:type="dcterms:W3CDTF">2025-03-18T10:35:06Z</dcterms:modified>
</cp:coreProperties>
</file>