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3"/>
  </p:sldMasterIdLst>
  <p:notesMasterIdLst>
    <p:notesMasterId r:id="rId8"/>
  </p:notesMasterIdLst>
  <p:sldIdLst>
    <p:sldId id="268" r:id="rId4"/>
    <p:sldId id="269" r:id="rId5"/>
    <p:sldId id="274" r:id="rId6"/>
    <p:sldId id="272" r:id="rId7"/>
  </p:sldIdLst>
  <p:sldSz cx="12192000" cy="6858000"/>
  <p:notesSz cx="6858000" cy="9144000"/>
  <p:defaultTextStyle>
    <a:defPPr>
      <a:defRPr lang="nl-B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EC73F"/>
    <a:srgbClr val="A3AF33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 snapToGrid="0">
      <p:cViewPr varScale="1">
        <p:scale>
          <a:sx n="59" d="100"/>
          <a:sy n="59" d="100"/>
        </p:scale>
        <p:origin x="940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microsoft.com/office/2016/11/relationships/changesInfo" Target="changesInfos/changesInfo1.xml"/><Relationship Id="rId3" Type="http://schemas.openxmlformats.org/officeDocument/2006/relationships/slideMaster" Target="slideMasters/slideMaster1.xml"/><Relationship Id="rId7" Type="http://schemas.openxmlformats.org/officeDocument/2006/relationships/slide" Target="slides/slide4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3.xml"/><Relationship Id="rId11" Type="http://schemas.openxmlformats.org/officeDocument/2006/relationships/theme" Target="theme/theme1.xml"/><Relationship Id="rId5" Type="http://schemas.openxmlformats.org/officeDocument/2006/relationships/slide" Target="slides/slide2.xml"/><Relationship Id="rId10" Type="http://schemas.openxmlformats.org/officeDocument/2006/relationships/viewProps" Target="viewProps.xml"/><Relationship Id="rId4" Type="http://schemas.openxmlformats.org/officeDocument/2006/relationships/slide" Target="slides/slide1.xml"/><Relationship Id="rId9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arlotte Pattyn | GoodPlanet Belgium" userId="86877383-7d23-4e72-99f7-4e4aa0a78e54" providerId="ADAL" clId="{2034B9B0-859B-4849-836D-C3D5B26760F9}"/>
    <pc:docChg chg="undo custSel addSld delSld modSld">
      <pc:chgData name="Charlotte Pattyn | GoodPlanet Belgium" userId="86877383-7d23-4e72-99f7-4e4aa0a78e54" providerId="ADAL" clId="{2034B9B0-859B-4849-836D-C3D5B26760F9}" dt="2024-02-21T15:15:28.532" v="548" actId="255"/>
      <pc:docMkLst>
        <pc:docMk/>
      </pc:docMkLst>
      <pc:sldChg chg="del">
        <pc:chgData name="Charlotte Pattyn | GoodPlanet Belgium" userId="86877383-7d23-4e72-99f7-4e4aa0a78e54" providerId="ADAL" clId="{2034B9B0-859B-4849-836D-C3D5B26760F9}" dt="2024-02-21T07:59:48.684" v="169" actId="47"/>
        <pc:sldMkLst>
          <pc:docMk/>
          <pc:sldMk cId="97485526" sldId="257"/>
        </pc:sldMkLst>
      </pc:sldChg>
      <pc:sldChg chg="del">
        <pc:chgData name="Charlotte Pattyn | GoodPlanet Belgium" userId="86877383-7d23-4e72-99f7-4e4aa0a78e54" providerId="ADAL" clId="{2034B9B0-859B-4849-836D-C3D5B26760F9}" dt="2024-02-21T07:59:48.684" v="169" actId="47"/>
        <pc:sldMkLst>
          <pc:docMk/>
          <pc:sldMk cId="87209065" sldId="258"/>
        </pc:sldMkLst>
      </pc:sldChg>
      <pc:sldChg chg="del">
        <pc:chgData name="Charlotte Pattyn | GoodPlanet Belgium" userId="86877383-7d23-4e72-99f7-4e4aa0a78e54" providerId="ADAL" clId="{2034B9B0-859B-4849-836D-C3D5B26760F9}" dt="2024-02-21T07:59:48.684" v="169" actId="47"/>
        <pc:sldMkLst>
          <pc:docMk/>
          <pc:sldMk cId="4063778402" sldId="259"/>
        </pc:sldMkLst>
      </pc:sldChg>
      <pc:sldChg chg="del">
        <pc:chgData name="Charlotte Pattyn | GoodPlanet Belgium" userId="86877383-7d23-4e72-99f7-4e4aa0a78e54" providerId="ADAL" clId="{2034B9B0-859B-4849-836D-C3D5B26760F9}" dt="2024-02-21T07:59:48.684" v="169" actId="47"/>
        <pc:sldMkLst>
          <pc:docMk/>
          <pc:sldMk cId="1415259245" sldId="260"/>
        </pc:sldMkLst>
      </pc:sldChg>
      <pc:sldChg chg="del">
        <pc:chgData name="Charlotte Pattyn | GoodPlanet Belgium" userId="86877383-7d23-4e72-99f7-4e4aa0a78e54" providerId="ADAL" clId="{2034B9B0-859B-4849-836D-C3D5B26760F9}" dt="2024-02-21T07:59:48.684" v="169" actId="47"/>
        <pc:sldMkLst>
          <pc:docMk/>
          <pc:sldMk cId="2865844863" sldId="261"/>
        </pc:sldMkLst>
      </pc:sldChg>
      <pc:sldChg chg="del">
        <pc:chgData name="Charlotte Pattyn | GoodPlanet Belgium" userId="86877383-7d23-4e72-99f7-4e4aa0a78e54" providerId="ADAL" clId="{2034B9B0-859B-4849-836D-C3D5B26760F9}" dt="2024-02-21T07:59:48.684" v="169" actId="47"/>
        <pc:sldMkLst>
          <pc:docMk/>
          <pc:sldMk cId="3237925307" sldId="262"/>
        </pc:sldMkLst>
      </pc:sldChg>
      <pc:sldChg chg="del">
        <pc:chgData name="Charlotte Pattyn | GoodPlanet Belgium" userId="86877383-7d23-4e72-99f7-4e4aa0a78e54" providerId="ADAL" clId="{2034B9B0-859B-4849-836D-C3D5B26760F9}" dt="2024-02-21T07:59:48.684" v="169" actId="47"/>
        <pc:sldMkLst>
          <pc:docMk/>
          <pc:sldMk cId="1225686768" sldId="263"/>
        </pc:sldMkLst>
      </pc:sldChg>
      <pc:sldChg chg="del">
        <pc:chgData name="Charlotte Pattyn | GoodPlanet Belgium" userId="86877383-7d23-4e72-99f7-4e4aa0a78e54" providerId="ADAL" clId="{2034B9B0-859B-4849-836D-C3D5B26760F9}" dt="2024-02-21T07:59:48.684" v="169" actId="47"/>
        <pc:sldMkLst>
          <pc:docMk/>
          <pc:sldMk cId="975773440" sldId="264"/>
        </pc:sldMkLst>
      </pc:sldChg>
      <pc:sldChg chg="del">
        <pc:chgData name="Charlotte Pattyn | GoodPlanet Belgium" userId="86877383-7d23-4e72-99f7-4e4aa0a78e54" providerId="ADAL" clId="{2034B9B0-859B-4849-836D-C3D5B26760F9}" dt="2024-02-21T07:59:48.684" v="169" actId="47"/>
        <pc:sldMkLst>
          <pc:docMk/>
          <pc:sldMk cId="3233435834" sldId="265"/>
        </pc:sldMkLst>
      </pc:sldChg>
      <pc:sldChg chg="del">
        <pc:chgData name="Charlotte Pattyn | GoodPlanet Belgium" userId="86877383-7d23-4e72-99f7-4e4aa0a78e54" providerId="ADAL" clId="{2034B9B0-859B-4849-836D-C3D5B26760F9}" dt="2024-02-21T07:59:48.684" v="169" actId="47"/>
        <pc:sldMkLst>
          <pc:docMk/>
          <pc:sldMk cId="234205293" sldId="266"/>
        </pc:sldMkLst>
      </pc:sldChg>
      <pc:sldChg chg="modSp mod">
        <pc:chgData name="Charlotte Pattyn | GoodPlanet Belgium" userId="86877383-7d23-4e72-99f7-4e4aa0a78e54" providerId="ADAL" clId="{2034B9B0-859B-4849-836D-C3D5B26760F9}" dt="2024-02-21T15:15:28.532" v="548" actId="255"/>
        <pc:sldMkLst>
          <pc:docMk/>
          <pc:sldMk cId="4218880637" sldId="268"/>
        </pc:sldMkLst>
      </pc:sldChg>
      <pc:sldChg chg="modSp mod">
        <pc:chgData name="Charlotte Pattyn | GoodPlanet Belgium" userId="86877383-7d23-4e72-99f7-4e4aa0a78e54" providerId="ADAL" clId="{2034B9B0-859B-4849-836D-C3D5B26760F9}" dt="2024-02-21T15:04:37.371" v="194" actId="255"/>
        <pc:sldMkLst>
          <pc:docMk/>
          <pc:sldMk cId="1253868188" sldId="269"/>
        </pc:sldMkLst>
      </pc:sldChg>
      <pc:sldChg chg="addSp delSp modSp mod">
        <pc:chgData name="Charlotte Pattyn | GoodPlanet Belgium" userId="86877383-7d23-4e72-99f7-4e4aa0a78e54" providerId="ADAL" clId="{2034B9B0-859B-4849-836D-C3D5B26760F9}" dt="2024-02-21T15:08:59.371" v="348" actId="1076"/>
        <pc:sldMkLst>
          <pc:docMk/>
          <pc:sldMk cId="1223267613" sldId="270"/>
        </pc:sldMkLst>
      </pc:sldChg>
      <pc:sldChg chg="delSp modSp mod">
        <pc:chgData name="Charlotte Pattyn | GoodPlanet Belgium" userId="86877383-7d23-4e72-99f7-4e4aa0a78e54" providerId="ADAL" clId="{2034B9B0-859B-4849-836D-C3D5B26760F9}" dt="2024-02-21T15:09:44.427" v="399"/>
        <pc:sldMkLst>
          <pc:docMk/>
          <pc:sldMk cId="1680656012" sldId="271"/>
        </pc:sldMkLst>
      </pc:sldChg>
      <pc:sldChg chg="modSp add mod modNotesTx">
        <pc:chgData name="Charlotte Pattyn | GoodPlanet Belgium" userId="86877383-7d23-4e72-99f7-4e4aa0a78e54" providerId="ADAL" clId="{2034B9B0-859B-4849-836D-C3D5B26760F9}" dt="2024-02-21T15:14:37.412" v="522" actId="20577"/>
        <pc:sldMkLst>
          <pc:docMk/>
          <pc:sldMk cId="2067531428" sldId="272"/>
        </pc:sldMkLst>
      </pc:sldChg>
      <pc:sldChg chg="del">
        <pc:chgData name="Charlotte Pattyn | GoodPlanet Belgium" userId="86877383-7d23-4e72-99f7-4e4aa0a78e54" providerId="ADAL" clId="{2034B9B0-859B-4849-836D-C3D5B26760F9}" dt="2024-02-21T07:59:48.684" v="169" actId="47"/>
        <pc:sldMkLst>
          <pc:docMk/>
          <pc:sldMk cId="3897363141" sldId="272"/>
        </pc:sldMkLst>
      </pc:sldChg>
      <pc:sldChg chg="del">
        <pc:chgData name="Charlotte Pattyn | GoodPlanet Belgium" userId="86877383-7d23-4e72-99f7-4e4aa0a78e54" providerId="ADAL" clId="{2034B9B0-859B-4849-836D-C3D5B26760F9}" dt="2024-02-21T07:59:48.684" v="169" actId="47"/>
        <pc:sldMkLst>
          <pc:docMk/>
          <pc:sldMk cId="334490017" sldId="273"/>
        </pc:sldMkLst>
      </pc:sldChg>
      <pc:sldChg chg="addSp delSp modSp add mod">
        <pc:chgData name="Charlotte Pattyn | GoodPlanet Belgium" userId="86877383-7d23-4e72-99f7-4e4aa0a78e54" providerId="ADAL" clId="{2034B9B0-859B-4849-836D-C3D5B26760F9}" dt="2024-02-21T15:13:47.164" v="426" actId="171"/>
        <pc:sldMkLst>
          <pc:docMk/>
          <pc:sldMk cId="1082628869" sldId="273"/>
        </pc:sldMkLst>
      </pc:sldChg>
      <pc:sldChg chg="del">
        <pc:chgData name="Charlotte Pattyn | GoodPlanet Belgium" userId="86877383-7d23-4e72-99f7-4e4aa0a78e54" providerId="ADAL" clId="{2034B9B0-859B-4849-836D-C3D5B26760F9}" dt="2024-02-21T07:59:48.684" v="169" actId="47"/>
        <pc:sldMkLst>
          <pc:docMk/>
          <pc:sldMk cId="2766316886" sldId="274"/>
        </pc:sldMkLst>
      </pc:sldChg>
      <pc:sldChg chg="del">
        <pc:chgData name="Charlotte Pattyn | GoodPlanet Belgium" userId="86877383-7d23-4e72-99f7-4e4aa0a78e54" providerId="ADAL" clId="{2034B9B0-859B-4849-836D-C3D5B26760F9}" dt="2024-02-21T07:59:48.684" v="169" actId="47"/>
        <pc:sldMkLst>
          <pc:docMk/>
          <pc:sldMk cId="1981746398" sldId="275"/>
        </pc:sldMkLst>
      </pc:sldChg>
      <pc:sldChg chg="del">
        <pc:chgData name="Charlotte Pattyn | GoodPlanet Belgium" userId="86877383-7d23-4e72-99f7-4e4aa0a78e54" providerId="ADAL" clId="{2034B9B0-859B-4849-836D-C3D5B26760F9}" dt="2024-02-21T07:59:48.684" v="169" actId="47"/>
        <pc:sldMkLst>
          <pc:docMk/>
          <pc:sldMk cId="1615974614" sldId="276"/>
        </pc:sldMkLst>
      </pc:sldChg>
      <pc:sldChg chg="del">
        <pc:chgData name="Charlotte Pattyn | GoodPlanet Belgium" userId="86877383-7d23-4e72-99f7-4e4aa0a78e54" providerId="ADAL" clId="{2034B9B0-859B-4849-836D-C3D5B26760F9}" dt="2024-02-21T07:59:48.684" v="169" actId="47"/>
        <pc:sldMkLst>
          <pc:docMk/>
          <pc:sldMk cId="2319847082" sldId="277"/>
        </pc:sldMkLst>
      </pc:sldChg>
      <pc:sldChg chg="del">
        <pc:chgData name="Charlotte Pattyn | GoodPlanet Belgium" userId="86877383-7d23-4e72-99f7-4e4aa0a78e54" providerId="ADAL" clId="{2034B9B0-859B-4849-836D-C3D5B26760F9}" dt="2024-02-21T07:59:48.684" v="169" actId="47"/>
        <pc:sldMkLst>
          <pc:docMk/>
          <pc:sldMk cId="2306346647" sldId="278"/>
        </pc:sldMkLst>
      </pc:sldChg>
      <pc:sldChg chg="del">
        <pc:chgData name="Charlotte Pattyn | GoodPlanet Belgium" userId="86877383-7d23-4e72-99f7-4e4aa0a78e54" providerId="ADAL" clId="{2034B9B0-859B-4849-836D-C3D5B26760F9}" dt="2024-02-21T07:59:48.684" v="169" actId="47"/>
        <pc:sldMkLst>
          <pc:docMk/>
          <pc:sldMk cId="1742681140" sldId="279"/>
        </pc:sldMkLst>
      </pc:sldChg>
    </pc:docChg>
  </pc:docChgLst>
  <pc:docChgLst>
    <pc:chgData name="Camille De Herdt | GoodPlanet Belgium" userId="S::c.deherdt@goodplanet.be::8e404e2e-4f8a-4ad4-8185-e352ea36c37d" providerId="AD" clId="Web-{473F7DF8-B5D1-888D-844B-0BC405A6B0BB}"/>
    <pc:docChg chg="modSld">
      <pc:chgData name="Camille De Herdt | GoodPlanet Belgium" userId="S::c.deherdt@goodplanet.be::8e404e2e-4f8a-4ad4-8185-e352ea36c37d" providerId="AD" clId="Web-{473F7DF8-B5D1-888D-844B-0BC405A6B0BB}" dt="2024-02-26T18:59:48.174" v="31" actId="20577"/>
      <pc:docMkLst>
        <pc:docMk/>
      </pc:docMkLst>
      <pc:sldChg chg="modSp">
        <pc:chgData name="Camille De Herdt | GoodPlanet Belgium" userId="S::c.deherdt@goodplanet.be::8e404e2e-4f8a-4ad4-8185-e352ea36c37d" providerId="AD" clId="Web-{473F7DF8-B5D1-888D-844B-0BC405A6B0BB}" dt="2024-02-26T18:59:22.063" v="22" actId="20577"/>
        <pc:sldMkLst>
          <pc:docMk/>
          <pc:sldMk cId="1253868188" sldId="269"/>
        </pc:sldMkLst>
      </pc:sldChg>
      <pc:sldChg chg="modSp">
        <pc:chgData name="Camille De Herdt | GoodPlanet Belgium" userId="S::c.deherdt@goodplanet.be::8e404e2e-4f8a-4ad4-8185-e352ea36c37d" providerId="AD" clId="Web-{473F7DF8-B5D1-888D-844B-0BC405A6B0BB}" dt="2024-02-26T18:53:54.474" v="13" actId="1076"/>
        <pc:sldMkLst>
          <pc:docMk/>
          <pc:sldMk cId="1680656012" sldId="271"/>
        </pc:sldMkLst>
      </pc:sldChg>
      <pc:sldChg chg="modSp">
        <pc:chgData name="Camille De Herdt | GoodPlanet Belgium" userId="S::c.deherdt@goodplanet.be::8e404e2e-4f8a-4ad4-8185-e352ea36c37d" providerId="AD" clId="Web-{473F7DF8-B5D1-888D-844B-0BC405A6B0BB}" dt="2024-02-26T18:59:48.174" v="31" actId="20577"/>
        <pc:sldMkLst>
          <pc:docMk/>
          <pc:sldMk cId="1082628869" sldId="273"/>
        </pc:sldMkLst>
      </pc:sldChg>
    </pc:docChg>
  </pc:docChgLst>
  <pc:docChgLst>
    <pc:chgData name="Camille De Herdt | GoodPlanet Belgium" userId="S::c.deherdt@goodplanet.be::8e404e2e-4f8a-4ad4-8185-e352ea36c37d" providerId="AD" clId="Web-{669D392E-CEBB-F656-4D69-8888AC2DD1BA}"/>
    <pc:docChg chg="modSld">
      <pc:chgData name="Camille De Herdt | GoodPlanet Belgium" userId="S::c.deherdt@goodplanet.be::8e404e2e-4f8a-4ad4-8185-e352ea36c37d" providerId="AD" clId="Web-{669D392E-CEBB-F656-4D69-8888AC2DD1BA}" dt="2024-03-11T07:47:15.652" v="11" actId="1076"/>
      <pc:docMkLst>
        <pc:docMk/>
      </pc:docMkLst>
      <pc:sldChg chg="addSp modSp">
        <pc:chgData name="Camille De Herdt | GoodPlanet Belgium" userId="S::c.deherdt@goodplanet.be::8e404e2e-4f8a-4ad4-8185-e352ea36c37d" providerId="AD" clId="Web-{669D392E-CEBB-F656-4D69-8888AC2DD1BA}" dt="2024-03-11T07:47:15.652" v="11" actId="1076"/>
        <pc:sldMkLst>
          <pc:docMk/>
          <pc:sldMk cId="1008057696" sldId="275"/>
        </pc:sldMkLst>
      </pc:sldChg>
    </pc:docChg>
  </pc:docChgLst>
  <pc:docChgLst>
    <pc:chgData name="Charlotte Pattyn | GoodPlanet Belgium" userId="86877383-7d23-4e72-99f7-4e4aa0a78e54" providerId="ADAL" clId="{99B1FB6C-E382-4681-8993-EFF864D219D3}"/>
    <pc:docChg chg="custSel addSld delSld modSld">
      <pc:chgData name="Charlotte Pattyn | GoodPlanet Belgium" userId="86877383-7d23-4e72-99f7-4e4aa0a78e54" providerId="ADAL" clId="{99B1FB6C-E382-4681-8993-EFF864D219D3}" dt="2024-11-20T21:07:16.311" v="39"/>
      <pc:docMkLst>
        <pc:docMk/>
      </pc:docMkLst>
      <pc:sldChg chg="modSp mod">
        <pc:chgData name="Charlotte Pattyn | GoodPlanet Belgium" userId="86877383-7d23-4e72-99f7-4e4aa0a78e54" providerId="ADAL" clId="{99B1FB6C-E382-4681-8993-EFF864D219D3}" dt="2024-11-20T21:05:56.862" v="2" actId="27636"/>
        <pc:sldMkLst>
          <pc:docMk/>
          <pc:sldMk cId="1253868188" sldId="269"/>
        </pc:sldMkLst>
      </pc:sldChg>
      <pc:sldChg chg="modSp mod">
        <pc:chgData name="Charlotte Pattyn | GoodPlanet Belgium" userId="86877383-7d23-4e72-99f7-4e4aa0a78e54" providerId="ADAL" clId="{99B1FB6C-E382-4681-8993-EFF864D219D3}" dt="2024-11-20T21:07:16.311" v="39"/>
        <pc:sldMkLst>
          <pc:docMk/>
          <pc:sldMk cId="1826337778" sldId="274"/>
        </pc:sldMkLst>
      </pc:sldChg>
      <pc:sldChg chg="add del">
        <pc:chgData name="Charlotte Pattyn | GoodPlanet Belgium" userId="86877383-7d23-4e72-99f7-4e4aa0a78e54" providerId="ADAL" clId="{99B1FB6C-E382-4681-8993-EFF864D219D3}" dt="2024-11-20T21:06:00.932" v="3" actId="47"/>
        <pc:sldMkLst>
          <pc:docMk/>
          <pc:sldMk cId="1006376369" sldId="275"/>
        </pc:sldMkLst>
      </pc:sldChg>
    </pc:docChg>
  </pc:docChgLst>
  <pc:docChgLst>
    <pc:chgData name="Kim Slos | GoodPlanet Belgium" userId="c987d357-6ce2-4d75-b26d-4303c2d6c1bb" providerId="ADAL" clId="{5AE35978-4554-4AEF-ACF0-8F8831ECB397}"/>
    <pc:docChg chg="undo custSel addSld delSld modSld sldOrd">
      <pc:chgData name="Kim Slos | GoodPlanet Belgium" userId="c987d357-6ce2-4d75-b26d-4303c2d6c1bb" providerId="ADAL" clId="{5AE35978-4554-4AEF-ACF0-8F8831ECB397}" dt="2023-11-15T10:31:37.896" v="1445"/>
      <pc:docMkLst>
        <pc:docMk/>
      </pc:docMkLst>
      <pc:sldChg chg="addSp modSp del">
        <pc:chgData name="Kim Slos | GoodPlanet Belgium" userId="c987d357-6ce2-4d75-b26d-4303c2d6c1bb" providerId="ADAL" clId="{5AE35978-4554-4AEF-ACF0-8F8831ECB397}" dt="2023-11-15T09:37:02.226" v="918" actId="47"/>
        <pc:sldMkLst>
          <pc:docMk/>
          <pc:sldMk cId="2226577668" sldId="256"/>
        </pc:sldMkLst>
      </pc:sldChg>
      <pc:sldChg chg="addSp modSp mod modAnim">
        <pc:chgData name="Kim Slos | GoodPlanet Belgium" userId="c987d357-6ce2-4d75-b26d-4303c2d6c1bb" providerId="ADAL" clId="{5AE35978-4554-4AEF-ACF0-8F8831ECB397}" dt="2023-11-15T10:31:18.145" v="1444"/>
        <pc:sldMkLst>
          <pc:docMk/>
          <pc:sldMk cId="97485526" sldId="257"/>
        </pc:sldMkLst>
      </pc:sldChg>
      <pc:sldChg chg="addSp delSp modSp mod delAnim modAnim">
        <pc:chgData name="Kim Slos | GoodPlanet Belgium" userId="c987d357-6ce2-4d75-b26d-4303c2d6c1bb" providerId="ADAL" clId="{5AE35978-4554-4AEF-ACF0-8F8831ECB397}" dt="2023-11-15T10:31:02.061" v="1441"/>
        <pc:sldMkLst>
          <pc:docMk/>
          <pc:sldMk cId="87209065" sldId="258"/>
        </pc:sldMkLst>
      </pc:sldChg>
      <pc:sldChg chg="addSp delSp modSp mod delAnim modAnim">
        <pc:chgData name="Kim Slos | GoodPlanet Belgium" userId="c987d357-6ce2-4d75-b26d-4303c2d6c1bb" providerId="ADAL" clId="{5AE35978-4554-4AEF-ACF0-8F8831ECB397}" dt="2023-11-15T10:31:12.884" v="1443"/>
        <pc:sldMkLst>
          <pc:docMk/>
          <pc:sldMk cId="4063778402" sldId="259"/>
        </pc:sldMkLst>
      </pc:sldChg>
      <pc:sldChg chg="addSp delSp modSp mod delAnim modAnim">
        <pc:chgData name="Kim Slos | GoodPlanet Belgium" userId="c987d357-6ce2-4d75-b26d-4303c2d6c1bb" providerId="ADAL" clId="{5AE35978-4554-4AEF-ACF0-8F8831ECB397}" dt="2023-11-15T10:31:08.063" v="1442"/>
        <pc:sldMkLst>
          <pc:docMk/>
          <pc:sldMk cId="1415259245" sldId="260"/>
        </pc:sldMkLst>
      </pc:sldChg>
      <pc:sldChg chg="addSp delSp modSp mod delAnim modAnim">
        <pc:chgData name="Kim Slos | GoodPlanet Belgium" userId="c987d357-6ce2-4d75-b26d-4303c2d6c1bb" providerId="ADAL" clId="{5AE35978-4554-4AEF-ACF0-8F8831ECB397}" dt="2023-11-15T10:30:55.662" v="1440"/>
        <pc:sldMkLst>
          <pc:docMk/>
          <pc:sldMk cId="2865844863" sldId="261"/>
        </pc:sldMkLst>
      </pc:sldChg>
      <pc:sldChg chg="addSp delSp modSp mod delAnim modAnim">
        <pc:chgData name="Kim Slos | GoodPlanet Belgium" userId="c987d357-6ce2-4d75-b26d-4303c2d6c1bb" providerId="ADAL" clId="{5AE35978-4554-4AEF-ACF0-8F8831ECB397}" dt="2023-11-15T10:30:47.852" v="1438"/>
        <pc:sldMkLst>
          <pc:docMk/>
          <pc:sldMk cId="3237925307" sldId="262"/>
        </pc:sldMkLst>
      </pc:sldChg>
      <pc:sldChg chg="addSp modSp mod modAnim">
        <pc:chgData name="Kim Slos | GoodPlanet Belgium" userId="c987d357-6ce2-4d75-b26d-4303c2d6c1bb" providerId="ADAL" clId="{5AE35978-4554-4AEF-ACF0-8F8831ECB397}" dt="2023-11-15T10:30:51.184" v="1439"/>
        <pc:sldMkLst>
          <pc:docMk/>
          <pc:sldMk cId="1225686768" sldId="263"/>
        </pc:sldMkLst>
      </pc:sldChg>
      <pc:sldChg chg="addSp delSp modSp mod delAnim modAnim">
        <pc:chgData name="Kim Slos | GoodPlanet Belgium" userId="c987d357-6ce2-4d75-b26d-4303c2d6c1bb" providerId="ADAL" clId="{5AE35978-4554-4AEF-ACF0-8F8831ECB397}" dt="2023-11-15T10:30:39.439" v="1436"/>
        <pc:sldMkLst>
          <pc:docMk/>
          <pc:sldMk cId="975773440" sldId="264"/>
        </pc:sldMkLst>
      </pc:sldChg>
      <pc:sldChg chg="addSp delSp modSp mod delAnim modAnim">
        <pc:chgData name="Kim Slos | GoodPlanet Belgium" userId="c987d357-6ce2-4d75-b26d-4303c2d6c1bb" providerId="ADAL" clId="{5AE35978-4554-4AEF-ACF0-8F8831ECB397}" dt="2023-11-15T10:30:31.438" v="1435"/>
        <pc:sldMkLst>
          <pc:docMk/>
          <pc:sldMk cId="3233435834" sldId="265"/>
        </pc:sldMkLst>
      </pc:sldChg>
      <pc:sldChg chg="addSp modSp mod modAnim">
        <pc:chgData name="Kim Slos | GoodPlanet Belgium" userId="c987d357-6ce2-4d75-b26d-4303c2d6c1bb" providerId="ADAL" clId="{5AE35978-4554-4AEF-ACF0-8F8831ECB397}" dt="2023-11-15T10:30:26.112" v="1434"/>
        <pc:sldMkLst>
          <pc:docMk/>
          <pc:sldMk cId="234205293" sldId="266"/>
        </pc:sldMkLst>
      </pc:sldChg>
      <pc:sldChg chg="new del">
        <pc:chgData name="Kim Slos | GoodPlanet Belgium" userId="c987d357-6ce2-4d75-b26d-4303c2d6c1bb" providerId="ADAL" clId="{5AE35978-4554-4AEF-ACF0-8F8831ECB397}" dt="2023-11-15T07:22:46.247" v="2" actId="47"/>
        <pc:sldMkLst>
          <pc:docMk/>
          <pc:sldMk cId="3657503412" sldId="267"/>
        </pc:sldMkLst>
      </pc:sldChg>
      <pc:sldChg chg="addSp modSp add mod ord">
        <pc:chgData name="Kim Slos | GoodPlanet Belgium" userId="c987d357-6ce2-4d75-b26d-4303c2d6c1bb" providerId="ADAL" clId="{5AE35978-4554-4AEF-ACF0-8F8831ECB397}" dt="2023-11-15T07:24:12.429" v="22" actId="20577"/>
        <pc:sldMkLst>
          <pc:docMk/>
          <pc:sldMk cId="4218880637" sldId="268"/>
        </pc:sldMkLst>
      </pc:sldChg>
      <pc:sldChg chg="addSp delSp modSp add mod ord delAnim modAnim">
        <pc:chgData name="Kim Slos | GoodPlanet Belgium" userId="c987d357-6ce2-4d75-b26d-4303c2d6c1bb" providerId="ADAL" clId="{5AE35978-4554-4AEF-ACF0-8F8831ECB397}" dt="2023-11-15T10:31:37.896" v="1445"/>
        <pc:sldMkLst>
          <pc:docMk/>
          <pc:sldMk cId="1253868188" sldId="269"/>
        </pc:sldMkLst>
      </pc:sldChg>
      <pc:sldChg chg="addSp modSp add mod modAnim">
        <pc:chgData name="Kim Slos | GoodPlanet Belgium" userId="c987d357-6ce2-4d75-b26d-4303c2d6c1bb" providerId="ADAL" clId="{5AE35978-4554-4AEF-ACF0-8F8831ECB397}" dt="2023-11-15T07:44:52.626" v="340" actId="1076"/>
        <pc:sldMkLst>
          <pc:docMk/>
          <pc:sldMk cId="1223267613" sldId="270"/>
        </pc:sldMkLst>
      </pc:sldChg>
      <pc:sldChg chg="addSp modSp add mod ord modAnim">
        <pc:chgData name="Kim Slos | GoodPlanet Belgium" userId="c987d357-6ce2-4d75-b26d-4303c2d6c1bb" providerId="ADAL" clId="{5AE35978-4554-4AEF-ACF0-8F8831ECB397}" dt="2023-11-15T09:39:43.732" v="944" actId="20577"/>
        <pc:sldMkLst>
          <pc:docMk/>
          <pc:sldMk cId="1680656012" sldId="271"/>
        </pc:sldMkLst>
      </pc:sldChg>
      <pc:sldChg chg="addSp modSp add mod">
        <pc:chgData name="Kim Slos | GoodPlanet Belgium" userId="c987d357-6ce2-4d75-b26d-4303c2d6c1bb" providerId="ADAL" clId="{5AE35978-4554-4AEF-ACF0-8F8831ECB397}" dt="2023-11-15T09:39:49.860" v="970" actId="20577"/>
        <pc:sldMkLst>
          <pc:docMk/>
          <pc:sldMk cId="3897363141" sldId="272"/>
        </pc:sldMkLst>
      </pc:sldChg>
      <pc:sldChg chg="addSp modSp add mod">
        <pc:chgData name="Kim Slos | GoodPlanet Belgium" userId="c987d357-6ce2-4d75-b26d-4303c2d6c1bb" providerId="ADAL" clId="{5AE35978-4554-4AEF-ACF0-8F8831ECB397}" dt="2023-11-15T09:39:55.455" v="974"/>
        <pc:sldMkLst>
          <pc:docMk/>
          <pc:sldMk cId="334490017" sldId="273"/>
        </pc:sldMkLst>
      </pc:sldChg>
      <pc:sldChg chg="addSp modSp add mod">
        <pc:chgData name="Kim Slos | GoodPlanet Belgium" userId="c987d357-6ce2-4d75-b26d-4303c2d6c1bb" providerId="ADAL" clId="{5AE35978-4554-4AEF-ACF0-8F8831ECB397}" dt="2023-11-15T09:39:59.477" v="978"/>
        <pc:sldMkLst>
          <pc:docMk/>
          <pc:sldMk cId="2766316886" sldId="274"/>
        </pc:sldMkLst>
      </pc:sldChg>
      <pc:sldChg chg="modSp add mod ord modAnim">
        <pc:chgData name="Kim Slos | GoodPlanet Belgium" userId="c987d357-6ce2-4d75-b26d-4303c2d6c1bb" providerId="ADAL" clId="{5AE35978-4554-4AEF-ACF0-8F8831ECB397}" dt="2023-11-15T09:32:38.766" v="758" actId="27636"/>
        <pc:sldMkLst>
          <pc:docMk/>
          <pc:sldMk cId="1981746398" sldId="275"/>
        </pc:sldMkLst>
      </pc:sldChg>
      <pc:sldChg chg="modSp add mod">
        <pc:chgData name="Kim Slos | GoodPlanet Belgium" userId="c987d357-6ce2-4d75-b26d-4303c2d6c1bb" providerId="ADAL" clId="{5AE35978-4554-4AEF-ACF0-8F8831ECB397}" dt="2023-11-15T09:33:33.087" v="853" actId="20577"/>
        <pc:sldMkLst>
          <pc:docMk/>
          <pc:sldMk cId="1615974614" sldId="276"/>
        </pc:sldMkLst>
      </pc:sldChg>
      <pc:sldChg chg="modSp add mod">
        <pc:chgData name="Kim Slos | GoodPlanet Belgium" userId="c987d357-6ce2-4d75-b26d-4303c2d6c1bb" providerId="ADAL" clId="{5AE35978-4554-4AEF-ACF0-8F8831ECB397}" dt="2023-11-15T09:34:49.835" v="883" actId="20577"/>
        <pc:sldMkLst>
          <pc:docMk/>
          <pc:sldMk cId="2319847082" sldId="277"/>
        </pc:sldMkLst>
      </pc:sldChg>
      <pc:sldChg chg="addSp delSp modSp add mod">
        <pc:chgData name="Kim Slos | GoodPlanet Belgium" userId="c987d357-6ce2-4d75-b26d-4303c2d6c1bb" providerId="ADAL" clId="{5AE35978-4554-4AEF-ACF0-8F8831ECB397}" dt="2023-11-15T09:36:58.484" v="917" actId="20577"/>
        <pc:sldMkLst>
          <pc:docMk/>
          <pc:sldMk cId="2306346647" sldId="278"/>
        </pc:sldMkLst>
      </pc:sldChg>
      <pc:sldChg chg="modSp add mod modAnim">
        <pc:chgData name="Kim Slos | GoodPlanet Belgium" userId="c987d357-6ce2-4d75-b26d-4303c2d6c1bb" providerId="ADAL" clId="{5AE35978-4554-4AEF-ACF0-8F8831ECB397}" dt="2023-11-15T10:30:03.056" v="1433"/>
        <pc:sldMkLst>
          <pc:docMk/>
          <pc:sldMk cId="1742681140" sldId="279"/>
        </pc:sldMkLst>
      </pc:sldChg>
    </pc:docChg>
  </pc:docChgLst>
  <pc:docChgLst>
    <pc:chgData name="Camille De Herdt | GoodPlanet Belgium" userId="S::c.deherdt@goodplanet.be::8e404e2e-4f8a-4ad4-8185-e352ea36c37d" providerId="AD" clId="Web-{7AF94792-1499-CDCC-64A8-3900E2D92C99}"/>
    <pc:docChg chg="modSld">
      <pc:chgData name="Camille De Herdt | GoodPlanet Belgium" userId="S::c.deherdt@goodplanet.be::8e404e2e-4f8a-4ad4-8185-e352ea36c37d" providerId="AD" clId="Web-{7AF94792-1499-CDCC-64A8-3900E2D92C99}" dt="2024-03-11T18:43:58.706" v="5" actId="14100"/>
      <pc:docMkLst>
        <pc:docMk/>
      </pc:docMkLst>
      <pc:sldChg chg="modSp">
        <pc:chgData name="Camille De Herdt | GoodPlanet Belgium" userId="S::c.deherdt@goodplanet.be::8e404e2e-4f8a-4ad4-8185-e352ea36c37d" providerId="AD" clId="Web-{7AF94792-1499-CDCC-64A8-3900E2D92C99}" dt="2024-03-11T18:43:58.706" v="5" actId="14100"/>
        <pc:sldMkLst>
          <pc:docMk/>
          <pc:sldMk cId="1008057696" sldId="275"/>
        </pc:sldMkLst>
      </pc:sldChg>
    </pc:docChg>
  </pc:docChgLst>
  <pc:docChgLst>
    <pc:chgData name="Charlotte Pattyn | GoodPlanet Belgium" userId="86877383-7d23-4e72-99f7-4e4aa0a78e54" providerId="ADAL" clId="{2FD7E90B-566F-448D-BA88-BEBEB2AEDD79}"/>
    <pc:docChg chg="custSel delSld modSld">
      <pc:chgData name="Charlotte Pattyn | GoodPlanet Belgium" userId="86877383-7d23-4e72-99f7-4e4aa0a78e54" providerId="ADAL" clId="{2FD7E90B-566F-448D-BA88-BEBEB2AEDD79}" dt="2024-03-20T13:14:46.550" v="946" actId="20577"/>
      <pc:docMkLst>
        <pc:docMk/>
      </pc:docMkLst>
      <pc:sldChg chg="modSp mod">
        <pc:chgData name="Charlotte Pattyn | GoodPlanet Belgium" userId="86877383-7d23-4e72-99f7-4e4aa0a78e54" providerId="ADAL" clId="{2FD7E90B-566F-448D-BA88-BEBEB2AEDD79}" dt="2024-03-20T13:04:17.105" v="27" actId="20577"/>
        <pc:sldMkLst>
          <pc:docMk/>
          <pc:sldMk cId="4218880637" sldId="268"/>
        </pc:sldMkLst>
      </pc:sldChg>
      <pc:sldChg chg="modSp mod">
        <pc:chgData name="Charlotte Pattyn | GoodPlanet Belgium" userId="86877383-7d23-4e72-99f7-4e4aa0a78e54" providerId="ADAL" clId="{2FD7E90B-566F-448D-BA88-BEBEB2AEDD79}" dt="2024-03-20T13:12:50.580" v="925"/>
        <pc:sldMkLst>
          <pc:docMk/>
          <pc:sldMk cId="1253868188" sldId="269"/>
        </pc:sldMkLst>
      </pc:sldChg>
      <pc:sldChg chg="del">
        <pc:chgData name="Charlotte Pattyn | GoodPlanet Belgium" userId="86877383-7d23-4e72-99f7-4e4aa0a78e54" providerId="ADAL" clId="{2FD7E90B-566F-448D-BA88-BEBEB2AEDD79}" dt="2024-03-20T13:10:19.252" v="819" actId="47"/>
        <pc:sldMkLst>
          <pc:docMk/>
          <pc:sldMk cId="1223267613" sldId="270"/>
        </pc:sldMkLst>
      </pc:sldChg>
      <pc:sldChg chg="del">
        <pc:chgData name="Charlotte Pattyn | GoodPlanet Belgium" userId="86877383-7d23-4e72-99f7-4e4aa0a78e54" providerId="ADAL" clId="{2FD7E90B-566F-448D-BA88-BEBEB2AEDD79}" dt="2024-03-20T13:10:19.252" v="819" actId="47"/>
        <pc:sldMkLst>
          <pc:docMk/>
          <pc:sldMk cId="1680656012" sldId="271"/>
        </pc:sldMkLst>
      </pc:sldChg>
      <pc:sldChg chg="modSp mod">
        <pc:chgData name="Charlotte Pattyn | GoodPlanet Belgium" userId="86877383-7d23-4e72-99f7-4e4aa0a78e54" providerId="ADAL" clId="{2FD7E90B-566F-448D-BA88-BEBEB2AEDD79}" dt="2024-03-20T13:14:46.550" v="946" actId="20577"/>
        <pc:sldMkLst>
          <pc:docMk/>
          <pc:sldMk cId="2067531428" sldId="272"/>
        </pc:sldMkLst>
      </pc:sldChg>
      <pc:sldChg chg="delSp modSp mod">
        <pc:chgData name="Charlotte Pattyn | GoodPlanet Belgium" userId="86877383-7d23-4e72-99f7-4e4aa0a78e54" providerId="ADAL" clId="{2FD7E90B-566F-448D-BA88-BEBEB2AEDD79}" dt="2024-03-20T13:10:43.122" v="833" actId="403"/>
        <pc:sldMkLst>
          <pc:docMk/>
          <pc:sldMk cId="1826337778" sldId="274"/>
        </pc:sldMkLst>
      </pc:sldChg>
      <pc:sldChg chg="del">
        <pc:chgData name="Charlotte Pattyn | GoodPlanet Belgium" userId="86877383-7d23-4e72-99f7-4e4aa0a78e54" providerId="ADAL" clId="{2FD7E90B-566F-448D-BA88-BEBEB2AEDD79}" dt="2024-03-20T13:10:19.252" v="819" actId="47"/>
        <pc:sldMkLst>
          <pc:docMk/>
          <pc:sldMk cId="1008057696" sldId="275"/>
        </pc:sldMkLst>
      </pc:sldChg>
    </pc:docChg>
  </pc:docChgLst>
  <pc:docChgLst>
    <pc:chgData name="Charlotte Pattyn | GoodPlanet Belgium" userId="86877383-7d23-4e72-99f7-4e4aa0a78e54" providerId="ADAL" clId="{06B22A4B-26E9-42E9-9043-EAFA0D6EE980}"/>
    <pc:docChg chg="modSld">
      <pc:chgData name="Charlotte Pattyn | GoodPlanet Belgium" userId="86877383-7d23-4e72-99f7-4e4aa0a78e54" providerId="ADAL" clId="{06B22A4B-26E9-42E9-9043-EAFA0D6EE980}" dt="2025-03-18T10:32:42.256" v="6" actId="6549"/>
      <pc:docMkLst>
        <pc:docMk/>
      </pc:docMkLst>
      <pc:sldChg chg="modSp mod">
        <pc:chgData name="Charlotte Pattyn | GoodPlanet Belgium" userId="86877383-7d23-4e72-99f7-4e4aa0a78e54" providerId="ADAL" clId="{06B22A4B-26E9-42E9-9043-EAFA0D6EE980}" dt="2025-03-03T09:34:16.902" v="2" actId="2711"/>
        <pc:sldMkLst>
          <pc:docMk/>
          <pc:sldMk cId="4218880637" sldId="268"/>
        </pc:sldMkLst>
        <pc:spChg chg="mod">
          <ac:chgData name="Charlotte Pattyn | GoodPlanet Belgium" userId="86877383-7d23-4e72-99f7-4e4aa0a78e54" providerId="ADAL" clId="{06B22A4B-26E9-42E9-9043-EAFA0D6EE980}" dt="2025-03-03T09:34:16.902" v="2" actId="2711"/>
          <ac:spMkLst>
            <pc:docMk/>
            <pc:sldMk cId="4218880637" sldId="268"/>
            <ac:spMk id="4" creationId="{7AC04B2E-7CC8-D245-18A8-6AF175520AB4}"/>
          </ac:spMkLst>
        </pc:spChg>
      </pc:sldChg>
      <pc:sldChg chg="modSp mod">
        <pc:chgData name="Charlotte Pattyn | GoodPlanet Belgium" userId="86877383-7d23-4e72-99f7-4e4aa0a78e54" providerId="ADAL" clId="{06B22A4B-26E9-42E9-9043-EAFA0D6EE980}" dt="2025-03-03T09:34:21.498" v="3" actId="2711"/>
        <pc:sldMkLst>
          <pc:docMk/>
          <pc:sldMk cId="1253868188" sldId="269"/>
        </pc:sldMkLst>
        <pc:spChg chg="mod">
          <ac:chgData name="Charlotte Pattyn | GoodPlanet Belgium" userId="86877383-7d23-4e72-99f7-4e4aa0a78e54" providerId="ADAL" clId="{06B22A4B-26E9-42E9-9043-EAFA0D6EE980}" dt="2025-03-03T09:34:21.498" v="3" actId="2711"/>
          <ac:spMkLst>
            <pc:docMk/>
            <pc:sldMk cId="1253868188" sldId="269"/>
            <ac:spMk id="2" creationId="{A9A75318-10A9-4466-0399-69CE9041633B}"/>
          </ac:spMkLst>
        </pc:spChg>
      </pc:sldChg>
      <pc:sldChg chg="modSp mod modNotesTx">
        <pc:chgData name="Charlotte Pattyn | GoodPlanet Belgium" userId="86877383-7d23-4e72-99f7-4e4aa0a78e54" providerId="ADAL" clId="{06B22A4B-26E9-42E9-9043-EAFA0D6EE980}" dt="2025-03-18T10:32:42.256" v="6" actId="6549"/>
        <pc:sldMkLst>
          <pc:docMk/>
          <pc:sldMk cId="2067531428" sldId="272"/>
        </pc:sldMkLst>
        <pc:spChg chg="mod">
          <ac:chgData name="Charlotte Pattyn | GoodPlanet Belgium" userId="86877383-7d23-4e72-99f7-4e4aa0a78e54" providerId="ADAL" clId="{06B22A4B-26E9-42E9-9043-EAFA0D6EE980}" dt="2025-03-03T09:34:41.717" v="5" actId="2711"/>
          <ac:spMkLst>
            <pc:docMk/>
            <pc:sldMk cId="2067531428" sldId="272"/>
            <ac:spMk id="2" creationId="{AE4E1BBB-67CD-EFDE-A326-B10DFE1C1BD7}"/>
          </ac:spMkLst>
        </pc:spChg>
      </pc:sldChg>
      <pc:sldChg chg="modSp mod">
        <pc:chgData name="Charlotte Pattyn | GoodPlanet Belgium" userId="86877383-7d23-4e72-99f7-4e4aa0a78e54" providerId="ADAL" clId="{06B22A4B-26E9-42E9-9043-EAFA0D6EE980}" dt="2025-03-03T09:34:35.183" v="4" actId="2711"/>
        <pc:sldMkLst>
          <pc:docMk/>
          <pc:sldMk cId="1826337778" sldId="274"/>
        </pc:sldMkLst>
        <pc:spChg chg="mod">
          <ac:chgData name="Charlotte Pattyn | GoodPlanet Belgium" userId="86877383-7d23-4e72-99f7-4e4aa0a78e54" providerId="ADAL" clId="{06B22A4B-26E9-42E9-9043-EAFA0D6EE980}" dt="2025-03-03T09:34:35.183" v="4" actId="2711"/>
          <ac:spMkLst>
            <pc:docMk/>
            <pc:sldMk cId="1826337778" sldId="274"/>
            <ac:spMk id="2" creationId="{0AE6BB63-97B5-0529-3819-7F5468BA765E}"/>
          </ac:spMkLst>
        </pc:spChg>
      </pc:sldChg>
    </pc:docChg>
  </pc:docChgLst>
  <pc:docChgLst>
    <pc:chgData name="Charlotte Pattyn | GoodPlanet Belgium" userId="S::c.pattyn@goodplanet.be::86877383-7d23-4e72-99f7-4e4aa0a78e54" providerId="AD" clId="Web-{557DD027-AF36-6062-76A7-9148F097B785}"/>
    <pc:docChg chg="modSld">
      <pc:chgData name="Charlotte Pattyn | GoodPlanet Belgium" userId="S::c.pattyn@goodplanet.be::86877383-7d23-4e72-99f7-4e4aa0a78e54" providerId="AD" clId="Web-{557DD027-AF36-6062-76A7-9148F097B785}" dt="2024-01-31T09:10:08.877" v="10" actId="20577"/>
      <pc:docMkLst>
        <pc:docMk/>
      </pc:docMkLst>
      <pc:sldChg chg="modSp">
        <pc:chgData name="Charlotte Pattyn | GoodPlanet Belgium" userId="S::c.pattyn@goodplanet.be::86877383-7d23-4e72-99f7-4e4aa0a78e54" providerId="AD" clId="Web-{557DD027-AF36-6062-76A7-9148F097B785}" dt="2024-01-31T09:10:08.877" v="10" actId="20577"/>
        <pc:sldMkLst>
          <pc:docMk/>
          <pc:sldMk cId="1253868188" sldId="269"/>
        </pc:sldMkLst>
      </pc:sldChg>
    </pc:docChg>
  </pc:docChgLst>
  <pc:docChgLst>
    <pc:chgData name="Charlotte Pattyn | GoodPlanet Belgium" userId="86877383-7d23-4e72-99f7-4e4aa0a78e54" providerId="ADAL" clId="{4BB5D1D8-130C-449D-B0EF-51208CC689E0}"/>
    <pc:docChg chg="custSel modSld">
      <pc:chgData name="Charlotte Pattyn | GoodPlanet Belgium" userId="86877383-7d23-4e72-99f7-4e4aa0a78e54" providerId="ADAL" clId="{4BB5D1D8-130C-449D-B0EF-51208CC689E0}" dt="2023-12-21T07:45:31.324" v="116" actId="113"/>
      <pc:docMkLst>
        <pc:docMk/>
      </pc:docMkLst>
      <pc:sldChg chg="modSp mod">
        <pc:chgData name="Charlotte Pattyn | GoodPlanet Belgium" userId="86877383-7d23-4e72-99f7-4e4aa0a78e54" providerId="ADAL" clId="{4BB5D1D8-130C-449D-B0EF-51208CC689E0}" dt="2023-12-21T07:42:55.421" v="91" actId="20577"/>
        <pc:sldMkLst>
          <pc:docMk/>
          <pc:sldMk cId="234205293" sldId="266"/>
        </pc:sldMkLst>
      </pc:sldChg>
      <pc:sldChg chg="modSp mod">
        <pc:chgData name="Charlotte Pattyn | GoodPlanet Belgium" userId="86877383-7d23-4e72-99f7-4e4aa0a78e54" providerId="ADAL" clId="{4BB5D1D8-130C-449D-B0EF-51208CC689E0}" dt="2023-12-21T07:45:31.324" v="116" actId="113"/>
        <pc:sldMkLst>
          <pc:docMk/>
          <pc:sldMk cId="4218880637" sldId="268"/>
        </pc:sldMkLst>
      </pc:sldChg>
      <pc:sldChg chg="modSp mod">
        <pc:chgData name="Charlotte Pattyn | GoodPlanet Belgium" userId="86877383-7d23-4e72-99f7-4e4aa0a78e54" providerId="ADAL" clId="{4BB5D1D8-130C-449D-B0EF-51208CC689E0}" dt="2023-12-21T07:45:22.277" v="114" actId="113"/>
        <pc:sldMkLst>
          <pc:docMk/>
          <pc:sldMk cId="1253868188" sldId="269"/>
        </pc:sldMkLst>
      </pc:sldChg>
      <pc:sldChg chg="modSp mod">
        <pc:chgData name="Charlotte Pattyn | GoodPlanet Belgium" userId="86877383-7d23-4e72-99f7-4e4aa0a78e54" providerId="ADAL" clId="{4BB5D1D8-130C-449D-B0EF-51208CC689E0}" dt="2023-12-21T07:44:29.869" v="108" actId="113"/>
        <pc:sldMkLst>
          <pc:docMk/>
          <pc:sldMk cId="1223267613" sldId="270"/>
        </pc:sldMkLst>
      </pc:sldChg>
      <pc:sldChg chg="modSp mod">
        <pc:chgData name="Charlotte Pattyn | GoodPlanet Belgium" userId="86877383-7d23-4e72-99f7-4e4aa0a78e54" providerId="ADAL" clId="{4BB5D1D8-130C-449D-B0EF-51208CC689E0}" dt="2023-12-21T07:44:21.720" v="106" actId="113"/>
        <pc:sldMkLst>
          <pc:docMk/>
          <pc:sldMk cId="1680656012" sldId="271"/>
        </pc:sldMkLst>
      </pc:sldChg>
      <pc:sldChg chg="modSp mod">
        <pc:chgData name="Charlotte Pattyn | GoodPlanet Belgium" userId="86877383-7d23-4e72-99f7-4e4aa0a78e54" providerId="ADAL" clId="{4BB5D1D8-130C-449D-B0EF-51208CC689E0}" dt="2023-12-21T07:44:16.710" v="105" actId="113"/>
        <pc:sldMkLst>
          <pc:docMk/>
          <pc:sldMk cId="3897363141" sldId="272"/>
        </pc:sldMkLst>
      </pc:sldChg>
      <pc:sldChg chg="modSp mod">
        <pc:chgData name="Charlotte Pattyn | GoodPlanet Belgium" userId="86877383-7d23-4e72-99f7-4e4aa0a78e54" providerId="ADAL" clId="{4BB5D1D8-130C-449D-B0EF-51208CC689E0}" dt="2023-12-21T07:44:11.058" v="104" actId="113"/>
        <pc:sldMkLst>
          <pc:docMk/>
          <pc:sldMk cId="334490017" sldId="273"/>
        </pc:sldMkLst>
      </pc:sldChg>
      <pc:sldChg chg="modSp mod">
        <pc:chgData name="Charlotte Pattyn | GoodPlanet Belgium" userId="86877383-7d23-4e72-99f7-4e4aa0a78e54" providerId="ADAL" clId="{4BB5D1D8-130C-449D-B0EF-51208CC689E0}" dt="2023-12-21T07:44:04.361" v="103" actId="113"/>
        <pc:sldMkLst>
          <pc:docMk/>
          <pc:sldMk cId="2766316886" sldId="274"/>
        </pc:sldMkLst>
      </pc:sldChg>
      <pc:sldChg chg="modSp mod">
        <pc:chgData name="Charlotte Pattyn | GoodPlanet Belgium" userId="86877383-7d23-4e72-99f7-4e4aa0a78e54" providerId="ADAL" clId="{4BB5D1D8-130C-449D-B0EF-51208CC689E0}" dt="2023-12-21T07:43:55.111" v="102" actId="113"/>
        <pc:sldMkLst>
          <pc:docMk/>
          <pc:sldMk cId="1981746398" sldId="275"/>
        </pc:sldMkLst>
      </pc:sldChg>
      <pc:sldChg chg="modSp mod">
        <pc:chgData name="Charlotte Pattyn | GoodPlanet Belgium" userId="86877383-7d23-4e72-99f7-4e4aa0a78e54" providerId="ADAL" clId="{4BB5D1D8-130C-449D-B0EF-51208CC689E0}" dt="2023-12-21T07:43:33.617" v="98" actId="113"/>
        <pc:sldMkLst>
          <pc:docMk/>
          <pc:sldMk cId="1615974614" sldId="276"/>
        </pc:sldMkLst>
      </pc:sldChg>
      <pc:sldChg chg="addSp delSp modSp mod">
        <pc:chgData name="Charlotte Pattyn | GoodPlanet Belgium" userId="86877383-7d23-4e72-99f7-4e4aa0a78e54" providerId="ADAL" clId="{4BB5D1D8-130C-449D-B0EF-51208CC689E0}" dt="2023-12-21T07:42:04.265" v="85" actId="478"/>
        <pc:sldMkLst>
          <pc:docMk/>
          <pc:sldMk cId="2319847082" sldId="277"/>
        </pc:sldMkLst>
      </pc:sldChg>
      <pc:sldChg chg="modSp">
        <pc:chgData name="Charlotte Pattyn | GoodPlanet Belgium" userId="86877383-7d23-4e72-99f7-4e4aa0a78e54" providerId="ADAL" clId="{4BB5D1D8-130C-449D-B0EF-51208CC689E0}" dt="2023-12-21T07:43:10.012" v="92" actId="113"/>
        <pc:sldMkLst>
          <pc:docMk/>
          <pc:sldMk cId="1742681140" sldId="279"/>
        </pc:sldMkLst>
      </pc:sldChg>
    </pc:docChg>
  </pc:docChgLst>
  <pc:docChgLst>
    <pc:chgData name="Camille De Herdt | GoodPlanet Belgium" userId="S::c.deherdt@goodplanet.be::8e404e2e-4f8a-4ad4-8185-e352ea36c37d" providerId="AD" clId="Web-{61A1B318-563D-FC16-7962-88304E570F35}"/>
    <pc:docChg chg="addSld delSld modSld">
      <pc:chgData name="Camille De Herdt | GoodPlanet Belgium" userId="S::c.deherdt@goodplanet.be::8e404e2e-4f8a-4ad4-8185-e352ea36c37d" providerId="AD" clId="Web-{61A1B318-563D-FC16-7962-88304E570F35}" dt="2024-03-11T07:10:03.833" v="211" actId="20577"/>
      <pc:docMkLst>
        <pc:docMk/>
      </pc:docMkLst>
      <pc:sldChg chg="del">
        <pc:chgData name="Camille De Herdt | GoodPlanet Belgium" userId="S::c.deherdt@goodplanet.be::8e404e2e-4f8a-4ad4-8185-e352ea36c37d" providerId="AD" clId="Web-{61A1B318-563D-FC16-7962-88304E570F35}" dt="2024-03-11T07:06:14.086" v="149"/>
        <pc:sldMkLst>
          <pc:docMk/>
          <pc:sldMk cId="1082628869" sldId="273"/>
        </pc:sldMkLst>
      </pc:sldChg>
      <pc:sldChg chg="addSp delSp modSp add replId">
        <pc:chgData name="Camille De Herdt | GoodPlanet Belgium" userId="S::c.deherdt@goodplanet.be::8e404e2e-4f8a-4ad4-8185-e352ea36c37d" providerId="AD" clId="Web-{61A1B318-563D-FC16-7962-88304E570F35}" dt="2024-03-11T07:06:08.116" v="148" actId="14100"/>
        <pc:sldMkLst>
          <pc:docMk/>
          <pc:sldMk cId="1826337778" sldId="274"/>
        </pc:sldMkLst>
      </pc:sldChg>
      <pc:sldChg chg="new del">
        <pc:chgData name="Camille De Herdt | GoodPlanet Belgium" userId="S::c.deherdt@goodplanet.be::8e404e2e-4f8a-4ad4-8185-e352ea36c37d" providerId="AD" clId="Web-{61A1B318-563D-FC16-7962-88304E570F35}" dt="2024-03-11T06:54:58.125" v="1"/>
        <pc:sldMkLst>
          <pc:docMk/>
          <pc:sldMk cId="4250926679" sldId="274"/>
        </pc:sldMkLst>
      </pc:sldChg>
      <pc:sldChg chg="addSp delSp modSp add replId">
        <pc:chgData name="Camille De Herdt | GoodPlanet Belgium" userId="S::c.deherdt@goodplanet.be::8e404e2e-4f8a-4ad4-8185-e352ea36c37d" providerId="AD" clId="Web-{61A1B318-563D-FC16-7962-88304E570F35}" dt="2024-03-11T07:10:03.833" v="211" actId="20577"/>
        <pc:sldMkLst>
          <pc:docMk/>
          <pc:sldMk cId="1008057696" sldId="275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BE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2E3ABA8-C661-4DB7-8F91-36E0587253B9}" type="datetimeFigureOut">
              <a:rPr lang="nl-BE" smtClean="0"/>
              <a:t>18/03/2025</a:t>
            </a:fld>
            <a:endParaRPr lang="nl-BE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BE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B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C108A7-9C29-453F-BCC2-4FD422D73704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5146334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BE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0C108A7-9C29-453F-BCC2-4FD422D73704}" type="slidenum">
              <a:rPr lang="nl-BE" smtClean="0"/>
              <a:t>4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5002558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C9A9D13-B246-8AF9-E986-DB7F31B543A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BF864C87-1BB4-A699-8474-43D1A63AA1C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  <a:endParaRPr lang="nl-BE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12954C7F-0B36-384C-8498-BBCEEFC7AB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B39CC4-F9DE-430E-B4E8-6917A429EF94}" type="datetimeFigureOut">
              <a:rPr lang="nl-BE" smtClean="0"/>
              <a:t>18/03/2025</a:t>
            </a:fld>
            <a:endParaRPr lang="nl-BE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0A9666B8-E8C6-5372-F335-2F7F993BBE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8A2CD8FD-50D6-950A-C962-3A551DA043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3895B-E286-4846-AF1F-F1BCC4000664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0094269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89C3795-7D9B-DAFD-6AAD-EED01EA9CB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67D5E556-E507-7559-4E9E-14744555405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61DE6751-F7A0-1869-8339-C706EBAE0E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B39CC4-F9DE-430E-B4E8-6917A429EF94}" type="datetimeFigureOut">
              <a:rPr lang="nl-BE" smtClean="0"/>
              <a:t>18/03/2025</a:t>
            </a:fld>
            <a:endParaRPr lang="nl-BE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04845A73-0232-E303-B538-12943B6C8C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63525B45-5379-DC27-60D5-99C632A3A0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3895B-E286-4846-AF1F-F1BCC4000664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9902714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EAA9E17F-E601-F7C6-BCD1-6D0D10DFECE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083EF6DD-9795-C72E-EF3A-952F681D83C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3CE49939-B58E-7B60-4D63-E2EF242080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B39CC4-F9DE-430E-B4E8-6917A429EF94}" type="datetimeFigureOut">
              <a:rPr lang="nl-BE" smtClean="0"/>
              <a:t>18/03/2025</a:t>
            </a:fld>
            <a:endParaRPr lang="nl-BE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B5993C5A-616C-8371-570E-440324C168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9971883E-8B1A-2542-787E-995DC185D7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3895B-E286-4846-AF1F-F1BCC4000664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2424285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777CBDD-ADF3-C29A-9C42-5675EEC061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40E0DC1-7F7A-8F73-C0AF-FC260DC9C8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C478F3C3-E15C-9F25-7EBB-06A77501D3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B39CC4-F9DE-430E-B4E8-6917A429EF94}" type="datetimeFigureOut">
              <a:rPr lang="nl-BE" smtClean="0"/>
              <a:t>18/03/2025</a:t>
            </a:fld>
            <a:endParaRPr lang="nl-BE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CC5EACEF-1D26-F12B-E001-EE63B27EED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C6ECB425-56CB-B916-4A0D-B65141C96B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3895B-E286-4846-AF1F-F1BCC4000664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8004915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CF5AF36-728D-53D6-9DA6-E69B677ABE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01050B13-8392-1DAD-B2B2-46DF1ABAD2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F735F008-5482-F507-5358-FBEE04C452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B39CC4-F9DE-430E-B4E8-6917A429EF94}" type="datetimeFigureOut">
              <a:rPr lang="nl-BE" smtClean="0"/>
              <a:t>18/03/2025</a:t>
            </a:fld>
            <a:endParaRPr lang="nl-BE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7FB65865-0CC5-4D47-E9A0-2FF685F5A6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8878C5D9-9C91-F608-92B7-D1EED10ABF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3895B-E286-4846-AF1F-F1BCC4000664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3068896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A295E30-6ACC-2B1C-E076-8292456565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99576EEA-6DEC-0040-5EEF-C2C3262AD43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0FA119EC-118F-42A4-6DFA-01A072B8AC9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117B5D58-79C6-D9E3-51F9-8FA68C4E99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B39CC4-F9DE-430E-B4E8-6917A429EF94}" type="datetimeFigureOut">
              <a:rPr lang="nl-BE" smtClean="0"/>
              <a:t>18/03/2025</a:t>
            </a:fld>
            <a:endParaRPr lang="nl-BE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E5B913BB-29E6-B22A-0714-020DF56163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D0722678-8C21-FEAE-10F9-E7B2BE90C8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3895B-E286-4846-AF1F-F1BCC4000664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3459715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B79B5E5-D4A0-424B-282A-3F459B3FED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A1CD73E5-23B3-B89A-40E9-FDBFAC3F1C4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F3A949B2-3A36-B9B9-6C51-14810777CB0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4970AE53-C495-076C-7E44-E242B6CBDD5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80D1DCFA-2D86-9B7B-A720-CF858F359E9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29DAF857-F471-E0AC-763F-28BE051DD2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B39CC4-F9DE-430E-B4E8-6917A429EF94}" type="datetimeFigureOut">
              <a:rPr lang="nl-BE" smtClean="0"/>
              <a:t>18/03/2025</a:t>
            </a:fld>
            <a:endParaRPr lang="nl-BE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CA8D61F0-57D7-FBC6-B211-5E9D3095A4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0CCED6D2-62F7-8D3D-AC9E-3F454FBD45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3895B-E286-4846-AF1F-F1BCC4000664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3152875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EFF1B18-0C3A-FA3C-B886-B351BBB62B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439D386E-43DF-73F4-E9D8-19EBD0192E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B39CC4-F9DE-430E-B4E8-6917A429EF94}" type="datetimeFigureOut">
              <a:rPr lang="nl-BE" smtClean="0"/>
              <a:t>18/03/2025</a:t>
            </a:fld>
            <a:endParaRPr lang="nl-BE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FD0BF18C-F873-8AD4-3573-7A7C4A65E9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58B46D30-8E1E-9CC3-7F95-15DF9A680B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3895B-E286-4846-AF1F-F1BCC4000664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5126405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DADDDE20-4FA7-FD89-2B02-2D0396EF4A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B39CC4-F9DE-430E-B4E8-6917A429EF94}" type="datetimeFigureOut">
              <a:rPr lang="nl-BE" smtClean="0"/>
              <a:t>18/03/2025</a:t>
            </a:fld>
            <a:endParaRPr lang="nl-BE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EFD4AA25-8F8A-CF94-5707-A57383A96F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7D0447FC-6CB9-84CC-E709-243E79A3E7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3895B-E286-4846-AF1F-F1BCC4000664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2534188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A67BF3C-DBA3-15BA-964B-B55B4B9A2B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B5B674B-1FBF-4F4B-8F70-F53562968C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10E20CA1-7A17-B93B-FE02-0F77CA14D2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6283F6AB-8110-C57B-026F-06782D4A55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B39CC4-F9DE-430E-B4E8-6917A429EF94}" type="datetimeFigureOut">
              <a:rPr lang="nl-BE" smtClean="0"/>
              <a:t>18/03/2025</a:t>
            </a:fld>
            <a:endParaRPr lang="nl-BE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A3A07A95-8A2E-A5EC-758F-4AC8C71BCD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FB51CDAF-BE90-9747-94AB-89FEAC8CEA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3895B-E286-4846-AF1F-F1BCC4000664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9637211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4F320BE-1D16-99D3-A5C6-47D4DA1BAA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4AD523AD-5148-1E34-CFBD-5CE0B9E4885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BE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23400A7F-A144-7B5D-D17E-91E0CC0AF26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573093C5-8C1C-3DCC-06DF-62C1AB6E58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B39CC4-F9DE-430E-B4E8-6917A429EF94}" type="datetimeFigureOut">
              <a:rPr lang="nl-BE" smtClean="0"/>
              <a:t>18/03/2025</a:t>
            </a:fld>
            <a:endParaRPr lang="nl-BE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52C11C29-9196-D57D-C9C1-349ED2B280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62004C81-B8F9-9903-AC94-B57CA6901A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3895B-E286-4846-AF1F-F1BCC4000664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4238278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0033F06C-CB1C-8A73-77EA-D68858F3DA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7EE85BDE-6044-79D1-AC82-2FA0A004ED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833AD33A-EB64-4EBB-6D2C-5509EFE6F43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B39CC4-F9DE-430E-B4E8-6917A429EF94}" type="datetimeFigureOut">
              <a:rPr lang="nl-BE" smtClean="0"/>
              <a:t>18/03/2025</a:t>
            </a:fld>
            <a:endParaRPr lang="nl-BE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AB027828-EB09-B924-4B8F-EBDAEE3334A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BE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DD1A1DC6-96FD-ED27-85D8-BC281E6EC17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83895B-E286-4846-AF1F-F1BCC4000664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3525674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1">
            <a:extLst>
              <a:ext uri="{FF2B5EF4-FFF2-40B4-BE49-F238E27FC236}">
                <a16:creationId xmlns:a16="http://schemas.microsoft.com/office/drawing/2014/main" id="{7AC04B2E-7CC8-D245-18A8-6AF175520AB4}"/>
              </a:ext>
            </a:extLst>
          </p:cNvPr>
          <p:cNvSpPr txBox="1">
            <a:spLocks/>
          </p:cNvSpPr>
          <p:nvPr/>
        </p:nvSpPr>
        <p:spPr>
          <a:xfrm>
            <a:off x="1523999" y="4374555"/>
            <a:ext cx="9144000" cy="1328228"/>
          </a:xfrm>
          <a:prstGeom prst="rect">
            <a:avLst/>
          </a:prstGeom>
          <a:noFill/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BE" sz="4800" b="1" dirty="0">
                <a:solidFill>
                  <a:srgbClr val="9EC73F"/>
                </a:solidFill>
                <a:latin typeface="Corbel" panose="020B0503020204020204" pitchFamily="34" charset="0"/>
              </a:rPr>
              <a:t>Les 6 - Gemeente op bezoek</a:t>
            </a:r>
          </a:p>
        </p:txBody>
      </p:sp>
      <p:pic>
        <p:nvPicPr>
          <p:cNvPr id="5" name="Afbeelding 4" descr="Afbeelding met Graphics, Lettertype, logo, grafische vormgeving&#10;&#10;Door AI gegenereerde inhoud is mogelijk onjuist.">
            <a:extLst>
              <a:ext uri="{FF2B5EF4-FFF2-40B4-BE49-F238E27FC236}">
                <a16:creationId xmlns:a16="http://schemas.microsoft.com/office/drawing/2014/main" id="{877304D0-F5B7-C0E6-F72B-0F5D1276FE44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724767" y="5377842"/>
            <a:ext cx="2183027" cy="1328227"/>
          </a:xfrm>
          <a:prstGeom prst="rect">
            <a:avLst/>
          </a:prstGeom>
        </p:spPr>
      </p:pic>
      <p:pic>
        <p:nvPicPr>
          <p:cNvPr id="6" name="Afbeelding 5" descr="Afbeelding met tekst, cirkel, tekenfilm, Graphics&#10;&#10;Door AI gegenereerde inhoud is mogelijk onjuist.">
            <a:extLst>
              <a:ext uri="{FF2B5EF4-FFF2-40B4-BE49-F238E27FC236}">
                <a16:creationId xmlns:a16="http://schemas.microsoft.com/office/drawing/2014/main" id="{BBFC5188-FAE4-604F-FDCF-9117B3866A07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606113" y="111211"/>
            <a:ext cx="4979773" cy="49797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88806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9A75318-10A9-4466-0399-69CE9041633B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9EC73F"/>
          </a:solidFill>
        </p:spPr>
        <p:txBody>
          <a:bodyPr/>
          <a:lstStyle/>
          <a:p>
            <a:r>
              <a:rPr lang="nl-BE" dirty="0">
                <a:solidFill>
                  <a:schemeClr val="bg1"/>
                </a:solidFill>
                <a:latin typeface="Corbel" panose="020B0503020204020204" pitchFamily="34" charset="0"/>
              </a:rPr>
              <a:t>Voorbereiding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1522EDC5-6401-0663-FFAC-C284D5B8F8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lnSpcReduction="10000"/>
          </a:bodyPr>
          <a:lstStyle/>
          <a:p>
            <a:endParaRPr lang="nl-BE" sz="3200" b="1" dirty="0"/>
          </a:p>
          <a:p>
            <a:pPr marL="0" marR="50800" indent="0" algn="just">
              <a:lnSpc>
                <a:spcPct val="105000"/>
              </a:lnSpc>
              <a:spcBef>
                <a:spcPts val="500"/>
              </a:spcBef>
              <a:spcAft>
                <a:spcPts val="1000"/>
              </a:spcAft>
              <a:buNone/>
            </a:pPr>
            <a:r>
              <a:rPr lang="nl-BE" sz="2400" dirty="0">
                <a:effectLst/>
                <a:latin typeface="Corbel" panose="020B0503020204020204" pitchFamily="34" charset="0"/>
                <a:ea typeface="Arial" panose="020B0604020202020204" pitchFamily="34" charset="0"/>
                <a:cs typeface="Tahoma" panose="020B0604030504040204" pitchFamily="34" charset="0"/>
              </a:rPr>
              <a:t>Presentatie voorbereiden</a:t>
            </a:r>
            <a:endParaRPr lang="nl-BE" sz="2400" dirty="0">
              <a:effectLst/>
              <a:latin typeface="Corbel" panose="020B0503020204020204" pitchFamily="34" charset="0"/>
              <a:ea typeface="MS Gothic" panose="020B0609070205080204" pitchFamily="49" charset="-128"/>
              <a:cs typeface="Tahoma" panose="020B0604030504040204" pitchFamily="34" charset="0"/>
            </a:endParaRPr>
          </a:p>
          <a:p>
            <a:pPr marL="800100" lvl="1" indent="-342900" fontAlgn="base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nl-BE" dirty="0">
                <a:latin typeface="Corbel" panose="020B0503020204020204" pitchFamily="34" charset="0"/>
              </a:rPr>
              <a:t>Voorstellen project</a:t>
            </a:r>
          </a:p>
          <a:p>
            <a:pPr marL="800100" lvl="1" indent="-342900" fontAlgn="base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nl-BE" dirty="0">
                <a:latin typeface="Corbel" panose="020B0503020204020204" pitchFamily="34" charset="0"/>
              </a:rPr>
              <a:t>Voorstellen straatinterviews</a:t>
            </a:r>
          </a:p>
          <a:p>
            <a:pPr marL="800100" lvl="1" indent="-342900" fontAlgn="base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nl-BE" dirty="0">
                <a:latin typeface="Corbel" panose="020B0503020204020204" pitchFamily="34" charset="0"/>
              </a:rPr>
              <a:t>Voorstellen (enkele) oplossingen</a:t>
            </a:r>
          </a:p>
          <a:p>
            <a:pPr marL="914400" lvl="2" indent="0" fontAlgn="base">
              <a:lnSpc>
                <a:spcPct val="115000"/>
              </a:lnSpc>
              <a:buNone/>
            </a:pPr>
            <a:r>
              <a:rPr lang="nl-BE" dirty="0">
                <a:latin typeface="Corbel" panose="020B0503020204020204" pitchFamily="34" charset="0"/>
              </a:rPr>
              <a:t>Per oplossing vragen voorbereiden voor de gemeente: Wat wil je hierover nog meer weten? Hoe zouden zij jou kunnen helpen? Welke informatie heb je nog nodig?</a:t>
            </a:r>
          </a:p>
          <a:p>
            <a:pPr marL="800100" lvl="1" indent="-342900" fontAlgn="base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nl-BE" dirty="0">
                <a:latin typeface="Corbel" panose="020B0503020204020204" pitchFamily="34" charset="0"/>
              </a:rPr>
              <a:t>Vragen voor de stad/gemeente</a:t>
            </a:r>
          </a:p>
          <a:p>
            <a:pPr marL="1257300" lvl="2" indent="-342900" fontAlgn="base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nl-BE" dirty="0">
                <a:latin typeface="Corbel" panose="020B0503020204020204" pitchFamily="34" charset="0"/>
              </a:rPr>
              <a:t>Vooraf: rol contactpersoon</a:t>
            </a:r>
          </a:p>
          <a:p>
            <a:pPr marL="1257300" lvl="2" indent="-342900" fontAlgn="base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nl-BE" dirty="0">
                <a:latin typeface="Corbel" panose="020B0503020204020204" pitchFamily="34" charset="0"/>
              </a:rPr>
              <a:t>Achteraf: feedback oplossingen en ondersteuning van de stad/gemeente</a:t>
            </a:r>
          </a:p>
        </p:txBody>
      </p:sp>
      <p:pic>
        <p:nvPicPr>
          <p:cNvPr id="5" name="Afbeelding 4" descr="Afbeelding met Graphics, Lettertype, logo, grafische vormgeving&#10;&#10;Door AI gegenereerde inhoud is mogelijk onjuist.">
            <a:extLst>
              <a:ext uri="{FF2B5EF4-FFF2-40B4-BE49-F238E27FC236}">
                <a16:creationId xmlns:a16="http://schemas.microsoft.com/office/drawing/2014/main" id="{05E29EB4-CA3E-9B48-7D65-926015421C31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724767" y="5377842"/>
            <a:ext cx="2183027" cy="13282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38681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503763B-A4AA-3DE6-273B-C7C6E530A67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AE6BB63-97B5-0529-3819-7F5468BA765E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9EC73F"/>
          </a:solidFill>
        </p:spPr>
        <p:txBody>
          <a:bodyPr/>
          <a:lstStyle/>
          <a:p>
            <a:r>
              <a:rPr lang="nl-BE" dirty="0">
                <a:solidFill>
                  <a:schemeClr val="bg1"/>
                </a:solidFill>
                <a:latin typeface="Corbel" panose="020B0503020204020204" pitchFamily="34" charset="0"/>
              </a:rPr>
              <a:t>Verloop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34BF434A-6AB8-3D4B-D97E-4C154EB6AD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9560560" cy="4351338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 algn="ctr">
              <a:buNone/>
            </a:pPr>
            <a:endParaRPr lang="nl-BE" sz="2000" dirty="0">
              <a:latin typeface="Corbel"/>
            </a:endParaRPr>
          </a:p>
          <a:p>
            <a:pPr marL="457200" indent="-457200">
              <a:buAutoNum type="arabicPeriod"/>
            </a:pPr>
            <a:r>
              <a:rPr lang="nl-BE" dirty="0">
                <a:latin typeface="Corbel"/>
              </a:rPr>
              <a:t>Kennismaking en introductie</a:t>
            </a:r>
          </a:p>
          <a:p>
            <a:pPr lvl="1">
              <a:buFontTx/>
              <a:buChar char="-"/>
            </a:pPr>
            <a:r>
              <a:rPr lang="nl-BE" sz="2000" dirty="0">
                <a:latin typeface="Corbel"/>
              </a:rPr>
              <a:t>Voorstelling contactpersoon gemeente/stad</a:t>
            </a:r>
          </a:p>
          <a:p>
            <a:pPr lvl="1">
              <a:buFontTx/>
              <a:buChar char="-"/>
            </a:pPr>
            <a:r>
              <a:rPr lang="nl-BE" sz="2000" dirty="0">
                <a:latin typeface="Corbel"/>
              </a:rPr>
              <a:t>Vragen van de leerlingen </a:t>
            </a:r>
            <a:r>
              <a:rPr lang="nl-NL" sz="2000" dirty="0">
                <a:latin typeface="Corbel"/>
              </a:rPr>
              <a:t>(over de rol van de contactpersoon)</a:t>
            </a:r>
            <a:endParaRPr lang="nl-BE" sz="2000" dirty="0">
              <a:latin typeface="Corbel"/>
            </a:endParaRPr>
          </a:p>
          <a:p>
            <a:pPr marL="457200" lvl="1" indent="0">
              <a:buNone/>
            </a:pPr>
            <a:endParaRPr lang="nl-BE" sz="2000" dirty="0">
              <a:latin typeface="Corbel"/>
            </a:endParaRPr>
          </a:p>
          <a:p>
            <a:pPr marL="457200" indent="-457200">
              <a:buAutoNum type="arabicPeriod"/>
            </a:pPr>
            <a:r>
              <a:rPr lang="nl-BE" dirty="0">
                <a:latin typeface="Corbel"/>
              </a:rPr>
              <a:t>Presentatie Wij zijn Ruimte</a:t>
            </a:r>
          </a:p>
          <a:p>
            <a:pPr lvl="1">
              <a:buFontTx/>
              <a:buChar char="-"/>
            </a:pPr>
            <a:r>
              <a:rPr lang="nl-BE" sz="2000" dirty="0">
                <a:latin typeface="Corbel"/>
              </a:rPr>
              <a:t>Project</a:t>
            </a:r>
          </a:p>
          <a:p>
            <a:pPr lvl="1">
              <a:buFontTx/>
              <a:buChar char="-"/>
            </a:pPr>
            <a:r>
              <a:rPr lang="nl-BE" sz="2000" dirty="0">
                <a:latin typeface="Corbel"/>
              </a:rPr>
              <a:t>Resultaten interviews</a:t>
            </a:r>
          </a:p>
          <a:p>
            <a:pPr lvl="1">
              <a:buFontTx/>
              <a:buChar char="-"/>
            </a:pPr>
            <a:r>
              <a:rPr lang="nl-BE" sz="2000" dirty="0">
                <a:latin typeface="Corbel"/>
              </a:rPr>
              <a:t>Oplossingen </a:t>
            </a:r>
          </a:p>
          <a:p>
            <a:pPr lvl="1">
              <a:buFontTx/>
              <a:buChar char="-"/>
            </a:pPr>
            <a:r>
              <a:rPr lang="nl-NL" sz="2000" dirty="0">
                <a:latin typeface="Corbel"/>
              </a:rPr>
              <a:t>Vragen van de leerlingen (over mogelijke acties en ondersteuning/samenwerking)</a:t>
            </a:r>
            <a:endParaRPr lang="nl-BE" sz="2000" dirty="0">
              <a:latin typeface="Corbel"/>
            </a:endParaRPr>
          </a:p>
        </p:txBody>
      </p:sp>
      <p:pic>
        <p:nvPicPr>
          <p:cNvPr id="3" name="Afbeelding 2" descr="Afbeelding met Graphics, Lettertype, logo, grafische vormgeving&#10;&#10;Door AI gegenereerde inhoud is mogelijk onjuist.">
            <a:extLst>
              <a:ext uri="{FF2B5EF4-FFF2-40B4-BE49-F238E27FC236}">
                <a16:creationId xmlns:a16="http://schemas.microsoft.com/office/drawing/2014/main" id="{05CB22CC-9CD8-BC9D-887C-B2F9A882C002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724767" y="5377842"/>
            <a:ext cx="2183027" cy="13282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63377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962496A-AE68-1F42-EB51-FB9BF2A37EE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E4E1BBB-67CD-EFDE-A326-B10DFE1C1BD7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9EC73F"/>
          </a:solidFill>
        </p:spPr>
        <p:txBody>
          <a:bodyPr/>
          <a:lstStyle/>
          <a:p>
            <a:r>
              <a:rPr lang="nl-BE" dirty="0">
                <a:solidFill>
                  <a:schemeClr val="bg1"/>
                </a:solidFill>
                <a:latin typeface="Corbel" panose="020B0503020204020204" pitchFamily="34" charset="0"/>
              </a:rPr>
              <a:t>Volgende les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11043CE-0768-A135-AC0A-D2821C72E3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lvl="0" indent="-342900" fontAlgn="base">
              <a:lnSpc>
                <a:spcPct val="115000"/>
              </a:lnSpc>
              <a:buFont typeface="Symbol" panose="05050102010706020507" pitchFamily="18" charset="2"/>
              <a:buChar char=""/>
            </a:pPr>
            <a:endParaRPr lang="nl-BE" sz="2000" dirty="0">
              <a:latin typeface="Corbel" panose="020B0503020204020204" pitchFamily="34" charset="0"/>
            </a:endParaRPr>
          </a:p>
          <a:p>
            <a:pPr marL="342900" lvl="0" indent="-342900" fontAlgn="base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nl-BE" sz="2000" dirty="0">
                <a:latin typeface="Corbel" panose="020B0503020204020204" pitchFamily="34" charset="0"/>
              </a:rPr>
              <a:t>Actie kiezen en evaluatie project</a:t>
            </a:r>
          </a:p>
          <a:p>
            <a:pPr marL="342900" lvl="0" indent="-342900" fontAlgn="base">
              <a:lnSpc>
                <a:spcPct val="115000"/>
              </a:lnSpc>
              <a:buFont typeface="Symbol" panose="05050102010706020507" pitchFamily="18" charset="2"/>
              <a:buChar char=""/>
            </a:pPr>
            <a:endParaRPr lang="nl-BE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5" name="Afbeelding 4" descr="Afbeelding met Graphics, Lettertype, logo, grafische vormgeving&#10;&#10;Door AI gegenereerde inhoud is mogelijk onjuist.">
            <a:extLst>
              <a:ext uri="{FF2B5EF4-FFF2-40B4-BE49-F238E27FC236}">
                <a16:creationId xmlns:a16="http://schemas.microsoft.com/office/drawing/2014/main" id="{1341133E-7BB0-93B5-9CE3-6F453B1BAD48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724767" y="5377842"/>
            <a:ext cx="2183027" cy="13282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7531428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C496381F9E2D8408E532110622605D6" ma:contentTypeVersion="" ma:contentTypeDescription="Create a new document." ma:contentTypeScope="" ma:versionID="78b1465650521b5eb1f66b019d456483">
  <xsd:schema xmlns:xsd="http://www.w3.org/2001/XMLSchema" xmlns:xs="http://www.w3.org/2001/XMLSchema" xmlns:p="http://schemas.microsoft.com/office/2006/metadata/properties" xmlns:ns2="da4e4988-557c-46c4-823d-7f4bc3aa85d2" xmlns:ns3="ab79bae5-3954-4fc6-b5c7-a632e027fd35" targetNamespace="http://schemas.microsoft.com/office/2006/metadata/properties" ma:root="true" ma:fieldsID="3e881eb2b156371cde25c9ec14b19ab8" ns2:_="" ns3:_="">
    <xsd:import namespace="da4e4988-557c-46c4-823d-7f4bc3aa85d2"/>
    <xsd:import namespace="ab79bae5-3954-4fc6-b5c7-a632e027fd3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DateTaken" minOccurs="0"/>
                <xsd:element ref="ns2:MediaServiceObjectDetectorVersions" minOccurs="0"/>
                <xsd:element ref="ns2:MediaServiceSearchProperties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a4e4988-557c-46c4-823d-7f4bc3aa85d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lcf76f155ced4ddcb4097134ff3c332f" ma:index="16" nillable="true" ma:taxonomy="true" ma:internalName="lcf76f155ced4ddcb4097134ff3c332f" ma:taxonomyFieldName="MediaServiceImageTags" ma:displayName="Image Tags" ma:readOnly="false" ma:fieldId="{5cf76f15-5ced-4ddc-b409-7134ff3c332f}" ma:taxonomyMulti="true" ma:sspId="95a3c89c-c0ec-4e0b-b889-34b805f384d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9" nillable="true" ma:displayName="MediaServiceDateTaken" ma:hidden="true" ma:internalName="MediaServiceDateTaken" ma:readOnly="true">
      <xsd:simpleType>
        <xsd:restriction base="dms:Text"/>
      </xsd:simpleType>
    </xsd:element>
    <xsd:element name="MediaServiceObjectDetectorVersions" ma:index="2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1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b79bae5-3954-4fc6-b5c7-a632e027fd35" elementFormDefault="qualified">
    <xsd:import namespace="http://schemas.microsoft.com/office/2006/documentManagement/types"/>
    <xsd:import namespace="http://schemas.microsoft.com/office/infopath/2007/PartnerControls"/>
    <xsd:element name="TaxCatchAll" ma:index="17" nillable="true" ma:displayName="Taxonomy Catch All Column" ma:hidden="true" ma:list="{62c16af4-8c6c-4830-a835-9433c63c49e6}" ma:internalName="TaxCatchAll" ma:showField="CatchAllData" ma:web="ab79bae5-3954-4fc6-b5c7-a632e027fd3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2EFBD15-E4CA-4152-A0DC-525EFE277F1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a4e4988-557c-46c4-823d-7f4bc3aa85d2"/>
    <ds:schemaRef ds:uri="ab79bae5-3954-4fc6-b5c7-a632e027fd3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8245D81C-6D41-4E78-B28D-084B0AE04DC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515</TotalTime>
  <Words>119</Words>
  <Application>Microsoft Office PowerPoint</Application>
  <PresentationFormat>Breedbeeld</PresentationFormat>
  <Paragraphs>26</Paragraphs>
  <Slides>4</Slides>
  <Notes>1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6</vt:i4>
      </vt:variant>
      <vt:variant>
        <vt:lpstr>Thema</vt:lpstr>
      </vt:variant>
      <vt:variant>
        <vt:i4>1</vt:i4>
      </vt:variant>
      <vt:variant>
        <vt:lpstr>Diatitels</vt:lpstr>
      </vt:variant>
      <vt:variant>
        <vt:i4>4</vt:i4>
      </vt:variant>
    </vt:vector>
  </HeadingPairs>
  <TitlesOfParts>
    <vt:vector size="11" baseType="lpstr">
      <vt:lpstr>Arial</vt:lpstr>
      <vt:lpstr>Calibri</vt:lpstr>
      <vt:lpstr>Calibri Light</vt:lpstr>
      <vt:lpstr>Corbel</vt:lpstr>
      <vt:lpstr>Symbol</vt:lpstr>
      <vt:lpstr>Times New Roman</vt:lpstr>
      <vt:lpstr>Kantoorthema</vt:lpstr>
      <vt:lpstr>PowerPoint-presentatie</vt:lpstr>
      <vt:lpstr>Voorbereiding</vt:lpstr>
      <vt:lpstr>Verloop</vt:lpstr>
      <vt:lpstr>Volgende les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Goed voor mens en planeet?</dc:title>
  <dc:creator>Charlotte Pattyn | GoodPlanet Belgium</dc:creator>
  <cp:lastModifiedBy>Charlotte Pattyn | GoodPlanet Belgium</cp:lastModifiedBy>
  <cp:revision>124</cp:revision>
  <dcterms:created xsi:type="dcterms:W3CDTF">2023-02-23T07:22:45Z</dcterms:created>
  <dcterms:modified xsi:type="dcterms:W3CDTF">2025-03-18T10:32:43Z</dcterms:modified>
</cp:coreProperties>
</file>