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9"/>
  </p:notesMasterIdLst>
  <p:sldIdLst>
    <p:sldId id="268" r:id="rId4"/>
    <p:sldId id="269" r:id="rId5"/>
    <p:sldId id="274" r:id="rId6"/>
    <p:sldId id="270" r:id="rId7"/>
    <p:sldId id="27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73F"/>
    <a:srgbClr val="9DC73F"/>
    <a:srgbClr val="A3A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Pattyn | GoodPlanet Belgium" userId="86877383-7d23-4e72-99f7-4e4aa0a78e54" providerId="ADAL" clId="{2034B9B0-859B-4849-836D-C3D5B26760F9}"/>
    <pc:docChg chg="undo custSel addSld delSld modSld">
      <pc:chgData name="Charlotte Pattyn | GoodPlanet Belgium" userId="86877383-7d23-4e72-99f7-4e4aa0a78e54" providerId="ADAL" clId="{2034B9B0-859B-4849-836D-C3D5B26760F9}" dt="2024-02-21T15:15:28.532" v="548" actId="255"/>
      <pc:docMkLst>
        <pc:docMk/>
      </pc:docMkLst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97485526" sldId="257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87209065" sldId="258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4063778402" sldId="259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415259245" sldId="260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865844863" sldId="261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237925307" sldId="262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225686768" sldId="263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975773440" sldId="264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233435834" sldId="265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34205293" sldId="266"/>
        </pc:sldMkLst>
      </pc:sldChg>
      <pc:sldChg chg="modSp mod">
        <pc:chgData name="Charlotte Pattyn | GoodPlanet Belgium" userId="86877383-7d23-4e72-99f7-4e4aa0a78e54" providerId="ADAL" clId="{2034B9B0-859B-4849-836D-C3D5B26760F9}" dt="2024-02-21T15:15:28.532" v="548" actId="255"/>
        <pc:sldMkLst>
          <pc:docMk/>
          <pc:sldMk cId="4218880637" sldId="268"/>
        </pc:sldMkLst>
      </pc:sldChg>
      <pc:sldChg chg="modSp mod">
        <pc:chgData name="Charlotte Pattyn | GoodPlanet Belgium" userId="86877383-7d23-4e72-99f7-4e4aa0a78e54" providerId="ADAL" clId="{2034B9B0-859B-4849-836D-C3D5B26760F9}" dt="2024-02-21T15:04:37.371" v="194" actId="255"/>
        <pc:sldMkLst>
          <pc:docMk/>
          <pc:sldMk cId="1253868188" sldId="269"/>
        </pc:sldMkLst>
      </pc:sldChg>
      <pc:sldChg chg="addSp delSp modSp mod">
        <pc:chgData name="Charlotte Pattyn | GoodPlanet Belgium" userId="86877383-7d23-4e72-99f7-4e4aa0a78e54" providerId="ADAL" clId="{2034B9B0-859B-4849-836D-C3D5B26760F9}" dt="2024-02-21T15:08:59.371" v="348" actId="1076"/>
        <pc:sldMkLst>
          <pc:docMk/>
          <pc:sldMk cId="1223267613" sldId="270"/>
        </pc:sldMkLst>
      </pc:sldChg>
      <pc:sldChg chg="delSp modSp mod">
        <pc:chgData name="Charlotte Pattyn | GoodPlanet Belgium" userId="86877383-7d23-4e72-99f7-4e4aa0a78e54" providerId="ADAL" clId="{2034B9B0-859B-4849-836D-C3D5B26760F9}" dt="2024-02-21T15:09:44.427" v="399"/>
        <pc:sldMkLst>
          <pc:docMk/>
          <pc:sldMk cId="1680656012" sldId="271"/>
        </pc:sldMkLst>
      </pc:sldChg>
      <pc:sldChg chg="modSp add mod modNotesTx">
        <pc:chgData name="Charlotte Pattyn | GoodPlanet Belgium" userId="86877383-7d23-4e72-99f7-4e4aa0a78e54" providerId="ADAL" clId="{2034B9B0-859B-4849-836D-C3D5B26760F9}" dt="2024-02-21T15:14:37.412" v="522" actId="20577"/>
        <pc:sldMkLst>
          <pc:docMk/>
          <pc:sldMk cId="2067531428" sldId="272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897363141" sldId="272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34490017" sldId="273"/>
        </pc:sldMkLst>
      </pc:sldChg>
      <pc:sldChg chg="addSp delSp modSp add mod">
        <pc:chgData name="Charlotte Pattyn | GoodPlanet Belgium" userId="86877383-7d23-4e72-99f7-4e4aa0a78e54" providerId="ADAL" clId="{2034B9B0-859B-4849-836D-C3D5B26760F9}" dt="2024-02-21T15:13:47.164" v="426" actId="171"/>
        <pc:sldMkLst>
          <pc:docMk/>
          <pc:sldMk cId="1082628869" sldId="273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766316886" sldId="274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981746398" sldId="275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615974614" sldId="276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319847082" sldId="277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306346647" sldId="278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742681140" sldId="279"/>
        </pc:sldMkLst>
      </pc:sldChg>
    </pc:docChg>
  </pc:docChgLst>
  <pc:docChgLst>
    <pc:chgData name="Camille De Herdt | GoodPlanet Belgium" userId="S::c.deherdt@goodplanet.be::8e404e2e-4f8a-4ad4-8185-e352ea36c37d" providerId="AD" clId="Web-{7AF94792-1499-CDCC-64A8-3900E2D92C99}"/>
    <pc:docChg chg="modSld">
      <pc:chgData name="Camille De Herdt | GoodPlanet Belgium" userId="S::c.deherdt@goodplanet.be::8e404e2e-4f8a-4ad4-8185-e352ea36c37d" providerId="AD" clId="Web-{7AF94792-1499-CDCC-64A8-3900E2D92C99}" dt="2024-03-11T18:43:58.706" v="5" actId="14100"/>
      <pc:docMkLst>
        <pc:docMk/>
      </pc:docMkLst>
      <pc:sldChg chg="modSp">
        <pc:chgData name="Camille De Herdt | GoodPlanet Belgium" userId="S::c.deherdt@goodplanet.be::8e404e2e-4f8a-4ad4-8185-e352ea36c37d" providerId="AD" clId="Web-{7AF94792-1499-CDCC-64A8-3900E2D92C99}" dt="2024-03-11T18:43:58.706" v="5" actId="14100"/>
        <pc:sldMkLst>
          <pc:docMk/>
          <pc:sldMk cId="1008057696" sldId="275"/>
        </pc:sldMkLst>
      </pc:sldChg>
    </pc:docChg>
  </pc:docChgLst>
  <pc:docChgLst>
    <pc:chgData name="Charlotte Pattyn | GoodPlanet Belgium" userId="86877383-7d23-4e72-99f7-4e4aa0a78e54" providerId="ADAL" clId="{4BB5D1D8-130C-449D-B0EF-51208CC689E0}"/>
    <pc:docChg chg="custSel modSld">
      <pc:chgData name="Charlotte Pattyn | GoodPlanet Belgium" userId="86877383-7d23-4e72-99f7-4e4aa0a78e54" providerId="ADAL" clId="{4BB5D1D8-130C-449D-B0EF-51208CC689E0}" dt="2023-12-21T07:45:31.324" v="116" actId="113"/>
      <pc:docMkLst>
        <pc:docMk/>
      </pc:docMkLst>
      <pc:sldChg chg="modSp mod">
        <pc:chgData name="Charlotte Pattyn | GoodPlanet Belgium" userId="86877383-7d23-4e72-99f7-4e4aa0a78e54" providerId="ADAL" clId="{4BB5D1D8-130C-449D-B0EF-51208CC689E0}" dt="2023-12-21T07:42:55.421" v="91" actId="20577"/>
        <pc:sldMkLst>
          <pc:docMk/>
          <pc:sldMk cId="234205293" sldId="266"/>
        </pc:sldMkLst>
      </pc:sldChg>
      <pc:sldChg chg="modSp mod">
        <pc:chgData name="Charlotte Pattyn | GoodPlanet Belgium" userId="86877383-7d23-4e72-99f7-4e4aa0a78e54" providerId="ADAL" clId="{4BB5D1D8-130C-449D-B0EF-51208CC689E0}" dt="2023-12-21T07:45:31.324" v="116" actId="113"/>
        <pc:sldMkLst>
          <pc:docMk/>
          <pc:sldMk cId="4218880637" sldId="268"/>
        </pc:sldMkLst>
      </pc:sldChg>
      <pc:sldChg chg="modSp mod">
        <pc:chgData name="Charlotte Pattyn | GoodPlanet Belgium" userId="86877383-7d23-4e72-99f7-4e4aa0a78e54" providerId="ADAL" clId="{4BB5D1D8-130C-449D-B0EF-51208CC689E0}" dt="2023-12-21T07:45:22.277" v="114" actId="113"/>
        <pc:sldMkLst>
          <pc:docMk/>
          <pc:sldMk cId="1253868188" sldId="269"/>
        </pc:sldMkLst>
      </pc:sldChg>
      <pc:sldChg chg="modSp mod">
        <pc:chgData name="Charlotte Pattyn | GoodPlanet Belgium" userId="86877383-7d23-4e72-99f7-4e4aa0a78e54" providerId="ADAL" clId="{4BB5D1D8-130C-449D-B0EF-51208CC689E0}" dt="2023-12-21T07:44:29.869" v="108" actId="113"/>
        <pc:sldMkLst>
          <pc:docMk/>
          <pc:sldMk cId="1223267613" sldId="270"/>
        </pc:sldMkLst>
      </pc:sldChg>
      <pc:sldChg chg="modSp mod">
        <pc:chgData name="Charlotte Pattyn | GoodPlanet Belgium" userId="86877383-7d23-4e72-99f7-4e4aa0a78e54" providerId="ADAL" clId="{4BB5D1D8-130C-449D-B0EF-51208CC689E0}" dt="2023-12-21T07:44:21.720" v="106" actId="113"/>
        <pc:sldMkLst>
          <pc:docMk/>
          <pc:sldMk cId="1680656012" sldId="271"/>
        </pc:sldMkLst>
      </pc:sldChg>
      <pc:sldChg chg="modSp mod">
        <pc:chgData name="Charlotte Pattyn | GoodPlanet Belgium" userId="86877383-7d23-4e72-99f7-4e4aa0a78e54" providerId="ADAL" clId="{4BB5D1D8-130C-449D-B0EF-51208CC689E0}" dt="2023-12-21T07:44:16.710" v="105" actId="113"/>
        <pc:sldMkLst>
          <pc:docMk/>
          <pc:sldMk cId="3897363141" sldId="272"/>
        </pc:sldMkLst>
      </pc:sldChg>
      <pc:sldChg chg="modSp mod">
        <pc:chgData name="Charlotte Pattyn | GoodPlanet Belgium" userId="86877383-7d23-4e72-99f7-4e4aa0a78e54" providerId="ADAL" clId="{4BB5D1D8-130C-449D-B0EF-51208CC689E0}" dt="2023-12-21T07:44:11.058" v="104" actId="113"/>
        <pc:sldMkLst>
          <pc:docMk/>
          <pc:sldMk cId="334490017" sldId="273"/>
        </pc:sldMkLst>
      </pc:sldChg>
      <pc:sldChg chg="modSp mod">
        <pc:chgData name="Charlotte Pattyn | GoodPlanet Belgium" userId="86877383-7d23-4e72-99f7-4e4aa0a78e54" providerId="ADAL" clId="{4BB5D1D8-130C-449D-B0EF-51208CC689E0}" dt="2023-12-21T07:44:04.361" v="103" actId="113"/>
        <pc:sldMkLst>
          <pc:docMk/>
          <pc:sldMk cId="2766316886" sldId="274"/>
        </pc:sldMkLst>
      </pc:sldChg>
      <pc:sldChg chg="modSp mod">
        <pc:chgData name="Charlotte Pattyn | GoodPlanet Belgium" userId="86877383-7d23-4e72-99f7-4e4aa0a78e54" providerId="ADAL" clId="{4BB5D1D8-130C-449D-B0EF-51208CC689E0}" dt="2023-12-21T07:43:55.111" v="102" actId="113"/>
        <pc:sldMkLst>
          <pc:docMk/>
          <pc:sldMk cId="1981746398" sldId="275"/>
        </pc:sldMkLst>
      </pc:sldChg>
      <pc:sldChg chg="modSp mod">
        <pc:chgData name="Charlotte Pattyn | GoodPlanet Belgium" userId="86877383-7d23-4e72-99f7-4e4aa0a78e54" providerId="ADAL" clId="{4BB5D1D8-130C-449D-B0EF-51208CC689E0}" dt="2023-12-21T07:43:33.617" v="98" actId="113"/>
        <pc:sldMkLst>
          <pc:docMk/>
          <pc:sldMk cId="1615974614" sldId="276"/>
        </pc:sldMkLst>
      </pc:sldChg>
      <pc:sldChg chg="addSp delSp modSp mod">
        <pc:chgData name="Charlotte Pattyn | GoodPlanet Belgium" userId="86877383-7d23-4e72-99f7-4e4aa0a78e54" providerId="ADAL" clId="{4BB5D1D8-130C-449D-B0EF-51208CC689E0}" dt="2023-12-21T07:42:04.265" v="85" actId="478"/>
        <pc:sldMkLst>
          <pc:docMk/>
          <pc:sldMk cId="2319847082" sldId="277"/>
        </pc:sldMkLst>
      </pc:sldChg>
      <pc:sldChg chg="modSp">
        <pc:chgData name="Charlotte Pattyn | GoodPlanet Belgium" userId="86877383-7d23-4e72-99f7-4e4aa0a78e54" providerId="ADAL" clId="{4BB5D1D8-130C-449D-B0EF-51208CC689E0}" dt="2023-12-21T07:43:10.012" v="92" actId="113"/>
        <pc:sldMkLst>
          <pc:docMk/>
          <pc:sldMk cId="1742681140" sldId="279"/>
        </pc:sldMkLst>
      </pc:sldChg>
    </pc:docChg>
  </pc:docChgLst>
  <pc:docChgLst>
    <pc:chgData name="Charlotte Pattyn | GoodPlanet Belgium" userId="86877383-7d23-4e72-99f7-4e4aa0a78e54" providerId="ADAL" clId="{C26FC3E0-1496-4146-B47A-9C42912A7988}"/>
    <pc:docChg chg="undo custSel modSld">
      <pc:chgData name="Charlotte Pattyn | GoodPlanet Belgium" userId="86877383-7d23-4e72-99f7-4e4aa0a78e54" providerId="ADAL" clId="{C26FC3E0-1496-4146-B47A-9C42912A7988}" dt="2025-03-18T10:32:30.442" v="22" actId="6549"/>
      <pc:docMkLst>
        <pc:docMk/>
      </pc:docMkLst>
      <pc:sldChg chg="modSp mod">
        <pc:chgData name="Charlotte Pattyn | GoodPlanet Belgium" userId="86877383-7d23-4e72-99f7-4e4aa0a78e54" providerId="ADAL" clId="{C26FC3E0-1496-4146-B47A-9C42912A7988}" dt="2025-03-03T09:33:11.963" v="4" actId="2711"/>
        <pc:sldMkLst>
          <pc:docMk/>
          <pc:sldMk cId="4218880637" sldId="268"/>
        </pc:sldMkLst>
        <pc:spChg chg="mod">
          <ac:chgData name="Charlotte Pattyn | GoodPlanet Belgium" userId="86877383-7d23-4e72-99f7-4e4aa0a78e54" providerId="ADAL" clId="{C26FC3E0-1496-4146-B47A-9C42912A7988}" dt="2025-03-03T09:33:11.963" v="4" actId="2711"/>
          <ac:spMkLst>
            <pc:docMk/>
            <pc:sldMk cId="4218880637" sldId="268"/>
            <ac:spMk id="4" creationId="{BAD4AC93-D418-7BE5-AE52-0D12BD0D7E06}"/>
          </ac:spMkLst>
        </pc:spChg>
      </pc:sldChg>
      <pc:sldChg chg="modSp mod">
        <pc:chgData name="Charlotte Pattyn | GoodPlanet Belgium" userId="86877383-7d23-4e72-99f7-4e4aa0a78e54" providerId="ADAL" clId="{C26FC3E0-1496-4146-B47A-9C42912A7988}" dt="2025-03-03T09:33:18.474" v="5" actId="2711"/>
        <pc:sldMkLst>
          <pc:docMk/>
          <pc:sldMk cId="1253868188" sldId="269"/>
        </pc:sldMkLst>
        <pc:spChg chg="mod">
          <ac:chgData name="Charlotte Pattyn | GoodPlanet Belgium" userId="86877383-7d23-4e72-99f7-4e4aa0a78e54" providerId="ADAL" clId="{C26FC3E0-1496-4146-B47A-9C42912A7988}" dt="2025-03-03T09:33:18.474" v="5" actId="2711"/>
          <ac:spMkLst>
            <pc:docMk/>
            <pc:sldMk cId="1253868188" sldId="269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C26FC3E0-1496-4146-B47A-9C42912A7988}" dt="2025-03-03T09:33:31.832" v="7" actId="108"/>
        <pc:sldMkLst>
          <pc:docMk/>
          <pc:sldMk cId="1223267613" sldId="270"/>
        </pc:sldMkLst>
        <pc:spChg chg="mod">
          <ac:chgData name="Charlotte Pattyn | GoodPlanet Belgium" userId="86877383-7d23-4e72-99f7-4e4aa0a78e54" providerId="ADAL" clId="{C26FC3E0-1496-4146-B47A-9C42912A7988}" dt="2025-03-03T09:33:31.832" v="7" actId="108"/>
          <ac:spMkLst>
            <pc:docMk/>
            <pc:sldMk cId="1223267613" sldId="270"/>
            <ac:spMk id="2" creationId="{A9A75318-10A9-4466-0399-69CE9041633B}"/>
          </ac:spMkLst>
        </pc:spChg>
      </pc:sldChg>
      <pc:sldChg chg="modSp mod modNotesTx">
        <pc:chgData name="Charlotte Pattyn | GoodPlanet Belgium" userId="86877383-7d23-4e72-99f7-4e4aa0a78e54" providerId="ADAL" clId="{C26FC3E0-1496-4146-B47A-9C42912A7988}" dt="2025-03-18T10:32:30.442" v="22" actId="6549"/>
        <pc:sldMkLst>
          <pc:docMk/>
          <pc:sldMk cId="2067531428" sldId="272"/>
        </pc:sldMkLst>
        <pc:spChg chg="mod">
          <ac:chgData name="Charlotte Pattyn | GoodPlanet Belgium" userId="86877383-7d23-4e72-99f7-4e4aa0a78e54" providerId="ADAL" clId="{C26FC3E0-1496-4146-B47A-9C42912A7988}" dt="2025-03-03T09:33:35.949" v="8" actId="108"/>
          <ac:spMkLst>
            <pc:docMk/>
            <pc:sldMk cId="2067531428" sldId="272"/>
            <ac:spMk id="2" creationId="{AE4E1BBB-67CD-EFDE-A326-B10DFE1C1BD7}"/>
          </ac:spMkLst>
        </pc:spChg>
      </pc:sldChg>
      <pc:sldChg chg="addSp delSp modSp mod">
        <pc:chgData name="Charlotte Pattyn | GoodPlanet Belgium" userId="86877383-7d23-4e72-99f7-4e4aa0a78e54" providerId="ADAL" clId="{C26FC3E0-1496-4146-B47A-9C42912A7988}" dt="2025-03-18T09:20:37.069" v="21" actId="1076"/>
        <pc:sldMkLst>
          <pc:docMk/>
          <pc:sldMk cId="1826337778" sldId="274"/>
        </pc:sldMkLst>
        <pc:spChg chg="mod">
          <ac:chgData name="Charlotte Pattyn | GoodPlanet Belgium" userId="86877383-7d23-4e72-99f7-4e4aa0a78e54" providerId="ADAL" clId="{C26FC3E0-1496-4146-B47A-9C42912A7988}" dt="2025-03-03T09:33:27.525" v="6" actId="108"/>
          <ac:spMkLst>
            <pc:docMk/>
            <pc:sldMk cId="1826337778" sldId="274"/>
            <ac:spMk id="2" creationId="{0AE6BB63-97B5-0529-3819-7F5468BA765E}"/>
          </ac:spMkLst>
        </pc:spChg>
        <pc:picChg chg="del">
          <ac:chgData name="Charlotte Pattyn | GoodPlanet Belgium" userId="86877383-7d23-4e72-99f7-4e4aa0a78e54" providerId="ADAL" clId="{C26FC3E0-1496-4146-B47A-9C42912A7988}" dt="2025-03-18T09:18:48.801" v="9" actId="478"/>
          <ac:picMkLst>
            <pc:docMk/>
            <pc:sldMk cId="1826337778" sldId="274"/>
            <ac:picMk id="6" creationId="{F265FA92-7860-B0C0-C55E-CB0E24DE2FA0}"/>
          </ac:picMkLst>
        </pc:picChg>
        <pc:picChg chg="add mod">
          <ac:chgData name="Charlotte Pattyn | GoodPlanet Belgium" userId="86877383-7d23-4e72-99f7-4e4aa0a78e54" providerId="ADAL" clId="{C26FC3E0-1496-4146-B47A-9C42912A7988}" dt="2025-03-18T09:18:57.554" v="12" actId="1076"/>
          <ac:picMkLst>
            <pc:docMk/>
            <pc:sldMk cId="1826337778" sldId="274"/>
            <ac:picMk id="7" creationId="{93B7E628-05B1-B8D5-72D3-81EEC71F2BD2}"/>
          </ac:picMkLst>
        </pc:picChg>
        <pc:picChg chg="del">
          <ac:chgData name="Charlotte Pattyn | GoodPlanet Belgium" userId="86877383-7d23-4e72-99f7-4e4aa0a78e54" providerId="ADAL" clId="{C26FC3E0-1496-4146-B47A-9C42912A7988}" dt="2025-03-18T09:19:58.509" v="13" actId="478"/>
          <ac:picMkLst>
            <pc:docMk/>
            <pc:sldMk cId="1826337778" sldId="274"/>
            <ac:picMk id="8" creationId="{66750F05-1F26-071A-C4E3-BC9FCAA69FD8}"/>
          </ac:picMkLst>
        </pc:picChg>
        <pc:picChg chg="del">
          <ac:chgData name="Charlotte Pattyn | GoodPlanet Belgium" userId="86877383-7d23-4e72-99f7-4e4aa0a78e54" providerId="ADAL" clId="{C26FC3E0-1496-4146-B47A-9C42912A7988}" dt="2025-03-18T09:20:28.805" v="18" actId="478"/>
          <ac:picMkLst>
            <pc:docMk/>
            <pc:sldMk cId="1826337778" sldId="274"/>
            <ac:picMk id="10" creationId="{5F086A44-91EF-4764-1F35-61C5BE053FCC}"/>
          </ac:picMkLst>
        </pc:picChg>
        <pc:picChg chg="add mod">
          <ac:chgData name="Charlotte Pattyn | GoodPlanet Belgium" userId="86877383-7d23-4e72-99f7-4e4aa0a78e54" providerId="ADAL" clId="{C26FC3E0-1496-4146-B47A-9C42912A7988}" dt="2025-03-18T09:20:06.219" v="17" actId="1076"/>
          <ac:picMkLst>
            <pc:docMk/>
            <pc:sldMk cId="1826337778" sldId="274"/>
            <ac:picMk id="11" creationId="{A915856A-2379-12F2-7546-6AB984F077D9}"/>
          </ac:picMkLst>
        </pc:picChg>
        <pc:picChg chg="add mod">
          <ac:chgData name="Charlotte Pattyn | GoodPlanet Belgium" userId="86877383-7d23-4e72-99f7-4e4aa0a78e54" providerId="ADAL" clId="{C26FC3E0-1496-4146-B47A-9C42912A7988}" dt="2025-03-18T09:20:37.069" v="21" actId="1076"/>
          <ac:picMkLst>
            <pc:docMk/>
            <pc:sldMk cId="1826337778" sldId="274"/>
            <ac:picMk id="13" creationId="{934B5B1A-C1C1-8692-FD37-D32D3C3C7D21}"/>
          </ac:picMkLst>
        </pc:picChg>
      </pc:sldChg>
    </pc:docChg>
  </pc:docChgLst>
  <pc:docChgLst>
    <pc:chgData name="Camille De Herdt | GoodPlanet Belgium" userId="S::c.deherdt@goodplanet.be::8e404e2e-4f8a-4ad4-8185-e352ea36c37d" providerId="AD" clId="Web-{473F7DF8-B5D1-888D-844B-0BC405A6B0BB}"/>
    <pc:docChg chg="modSld">
      <pc:chgData name="Camille De Herdt | GoodPlanet Belgium" userId="S::c.deherdt@goodplanet.be::8e404e2e-4f8a-4ad4-8185-e352ea36c37d" providerId="AD" clId="Web-{473F7DF8-B5D1-888D-844B-0BC405A6B0BB}" dt="2024-02-26T18:59:48.174" v="31" actId="20577"/>
      <pc:docMkLst>
        <pc:docMk/>
      </pc:docMkLst>
      <pc:sldChg chg="modSp">
        <pc:chgData name="Camille De Herdt | GoodPlanet Belgium" userId="S::c.deherdt@goodplanet.be::8e404e2e-4f8a-4ad4-8185-e352ea36c37d" providerId="AD" clId="Web-{473F7DF8-B5D1-888D-844B-0BC405A6B0BB}" dt="2024-02-26T18:59:22.063" v="22" actId="20577"/>
        <pc:sldMkLst>
          <pc:docMk/>
          <pc:sldMk cId="1253868188" sldId="269"/>
        </pc:sldMkLst>
      </pc:sldChg>
      <pc:sldChg chg="modSp">
        <pc:chgData name="Camille De Herdt | GoodPlanet Belgium" userId="S::c.deherdt@goodplanet.be::8e404e2e-4f8a-4ad4-8185-e352ea36c37d" providerId="AD" clId="Web-{473F7DF8-B5D1-888D-844B-0BC405A6B0BB}" dt="2024-02-26T18:53:54.474" v="13" actId="1076"/>
        <pc:sldMkLst>
          <pc:docMk/>
          <pc:sldMk cId="1680656012" sldId="271"/>
        </pc:sldMkLst>
      </pc:sldChg>
      <pc:sldChg chg="modSp">
        <pc:chgData name="Camille De Herdt | GoodPlanet Belgium" userId="S::c.deherdt@goodplanet.be::8e404e2e-4f8a-4ad4-8185-e352ea36c37d" providerId="AD" clId="Web-{473F7DF8-B5D1-888D-844B-0BC405A6B0BB}" dt="2024-02-26T18:59:48.174" v="31" actId="20577"/>
        <pc:sldMkLst>
          <pc:docMk/>
          <pc:sldMk cId="1082628869" sldId="273"/>
        </pc:sldMkLst>
      </pc:sldChg>
    </pc:docChg>
  </pc:docChgLst>
  <pc:docChgLst>
    <pc:chgData name="Camille De Herdt | GoodPlanet Belgium" userId="S::c.deherdt@goodplanet.be::8e404e2e-4f8a-4ad4-8185-e352ea36c37d" providerId="AD" clId="Web-{669D392E-CEBB-F656-4D69-8888AC2DD1BA}"/>
    <pc:docChg chg="modSld">
      <pc:chgData name="Camille De Herdt | GoodPlanet Belgium" userId="S::c.deherdt@goodplanet.be::8e404e2e-4f8a-4ad4-8185-e352ea36c37d" providerId="AD" clId="Web-{669D392E-CEBB-F656-4D69-8888AC2DD1BA}" dt="2024-03-11T07:47:15.652" v="11" actId="1076"/>
      <pc:docMkLst>
        <pc:docMk/>
      </pc:docMkLst>
      <pc:sldChg chg="addSp modSp">
        <pc:chgData name="Camille De Herdt | GoodPlanet Belgium" userId="S::c.deherdt@goodplanet.be::8e404e2e-4f8a-4ad4-8185-e352ea36c37d" providerId="AD" clId="Web-{669D392E-CEBB-F656-4D69-8888AC2DD1BA}" dt="2024-03-11T07:47:15.652" v="11" actId="1076"/>
        <pc:sldMkLst>
          <pc:docMk/>
          <pc:sldMk cId="1008057696" sldId="275"/>
        </pc:sldMkLst>
      </pc:sldChg>
    </pc:docChg>
  </pc:docChgLst>
  <pc:docChgLst>
    <pc:chgData name="Camille De Herdt | GoodPlanet Belgium" userId="S::c.deherdt@goodplanet.be::8e404e2e-4f8a-4ad4-8185-e352ea36c37d" providerId="AD" clId="Web-{61A1B318-563D-FC16-7962-88304E570F35}"/>
    <pc:docChg chg="addSld delSld modSld">
      <pc:chgData name="Camille De Herdt | GoodPlanet Belgium" userId="S::c.deherdt@goodplanet.be::8e404e2e-4f8a-4ad4-8185-e352ea36c37d" providerId="AD" clId="Web-{61A1B318-563D-FC16-7962-88304E570F35}" dt="2024-03-11T07:10:03.833" v="211" actId="20577"/>
      <pc:docMkLst>
        <pc:docMk/>
      </pc:docMkLst>
      <pc:sldChg chg="del">
        <pc:chgData name="Camille De Herdt | GoodPlanet Belgium" userId="S::c.deherdt@goodplanet.be::8e404e2e-4f8a-4ad4-8185-e352ea36c37d" providerId="AD" clId="Web-{61A1B318-563D-FC16-7962-88304E570F35}" dt="2024-03-11T07:06:14.086" v="149"/>
        <pc:sldMkLst>
          <pc:docMk/>
          <pc:sldMk cId="1082628869" sldId="273"/>
        </pc:sldMkLst>
      </pc:sldChg>
      <pc:sldChg chg="addSp delSp modSp add replId">
        <pc:chgData name="Camille De Herdt | GoodPlanet Belgium" userId="S::c.deherdt@goodplanet.be::8e404e2e-4f8a-4ad4-8185-e352ea36c37d" providerId="AD" clId="Web-{61A1B318-563D-FC16-7962-88304E570F35}" dt="2024-03-11T07:06:08.116" v="148" actId="14100"/>
        <pc:sldMkLst>
          <pc:docMk/>
          <pc:sldMk cId="1826337778" sldId="274"/>
        </pc:sldMkLst>
      </pc:sldChg>
      <pc:sldChg chg="new del">
        <pc:chgData name="Camille De Herdt | GoodPlanet Belgium" userId="S::c.deherdt@goodplanet.be::8e404e2e-4f8a-4ad4-8185-e352ea36c37d" providerId="AD" clId="Web-{61A1B318-563D-FC16-7962-88304E570F35}" dt="2024-03-11T06:54:58.125" v="1"/>
        <pc:sldMkLst>
          <pc:docMk/>
          <pc:sldMk cId="4250926679" sldId="274"/>
        </pc:sldMkLst>
      </pc:sldChg>
      <pc:sldChg chg="addSp delSp modSp add replId">
        <pc:chgData name="Camille De Herdt | GoodPlanet Belgium" userId="S::c.deherdt@goodplanet.be::8e404e2e-4f8a-4ad4-8185-e352ea36c37d" providerId="AD" clId="Web-{61A1B318-563D-FC16-7962-88304E570F35}" dt="2024-03-11T07:10:03.833" v="211" actId="20577"/>
        <pc:sldMkLst>
          <pc:docMk/>
          <pc:sldMk cId="1008057696" sldId="275"/>
        </pc:sldMkLst>
      </pc:sldChg>
    </pc:docChg>
  </pc:docChgLst>
  <pc:docChgLst>
    <pc:chgData name="Charlotte Pattyn | GoodPlanet Belgium" userId="86877383-7d23-4e72-99f7-4e4aa0a78e54" providerId="ADAL" clId="{CA2C9365-A979-4BD3-BBB8-0B45FA5328EC}"/>
    <pc:docChg chg="undo custSel modSld">
      <pc:chgData name="Charlotte Pattyn | GoodPlanet Belgium" userId="86877383-7d23-4e72-99f7-4e4aa0a78e54" providerId="ADAL" clId="{CA2C9365-A979-4BD3-BBB8-0B45FA5328EC}" dt="2024-11-20T21:03:40.501" v="143" actId="20577"/>
      <pc:docMkLst>
        <pc:docMk/>
      </pc:docMkLst>
      <pc:sldChg chg="modSp mod">
        <pc:chgData name="Charlotte Pattyn | GoodPlanet Belgium" userId="86877383-7d23-4e72-99f7-4e4aa0a78e54" providerId="ADAL" clId="{CA2C9365-A979-4BD3-BBB8-0B45FA5328EC}" dt="2024-11-20T21:02:09.958" v="0" actId="20577"/>
        <pc:sldMkLst>
          <pc:docMk/>
          <pc:sldMk cId="1223267613" sldId="270"/>
        </pc:sldMkLst>
      </pc:sldChg>
      <pc:sldChg chg="modSp mod">
        <pc:chgData name="Charlotte Pattyn | GoodPlanet Belgium" userId="86877383-7d23-4e72-99f7-4e4aa0a78e54" providerId="ADAL" clId="{CA2C9365-A979-4BD3-BBB8-0B45FA5328EC}" dt="2024-11-20T21:03:40.501" v="143" actId="20577"/>
        <pc:sldMkLst>
          <pc:docMk/>
          <pc:sldMk cId="2067531428" sldId="272"/>
        </pc:sldMkLst>
      </pc:sldChg>
    </pc:docChg>
  </pc:docChgLst>
  <pc:docChgLst>
    <pc:chgData name="Charlotte Pattyn | GoodPlanet Belgium" userId="S::c.pattyn@goodplanet.be::86877383-7d23-4e72-99f7-4e4aa0a78e54" providerId="AD" clId="Web-{557DD027-AF36-6062-76A7-9148F097B785}"/>
    <pc:docChg chg="modSld">
      <pc:chgData name="Charlotte Pattyn | GoodPlanet Belgium" userId="S::c.pattyn@goodplanet.be::86877383-7d23-4e72-99f7-4e4aa0a78e54" providerId="AD" clId="Web-{557DD027-AF36-6062-76A7-9148F097B785}" dt="2024-01-31T09:10:08.877" v="10" actId="20577"/>
      <pc:docMkLst>
        <pc:docMk/>
      </pc:docMkLst>
      <pc:sldChg chg="modSp">
        <pc:chgData name="Charlotte Pattyn | GoodPlanet Belgium" userId="S::c.pattyn@goodplanet.be::86877383-7d23-4e72-99f7-4e4aa0a78e54" providerId="AD" clId="Web-{557DD027-AF36-6062-76A7-9148F097B785}" dt="2024-01-31T09:10:08.877" v="10" actId="20577"/>
        <pc:sldMkLst>
          <pc:docMk/>
          <pc:sldMk cId="1253868188" sldId="269"/>
        </pc:sldMkLst>
      </pc:sldChg>
    </pc:docChg>
  </pc:docChgLst>
  <pc:docChgLst>
    <pc:chgData name="Kim Slos | GoodPlanet Belgium" userId="c987d357-6ce2-4d75-b26d-4303c2d6c1bb" providerId="ADAL" clId="{5AE35978-4554-4AEF-ACF0-8F8831ECB397}"/>
    <pc:docChg chg="undo custSel addSld delSld modSld sldOrd">
      <pc:chgData name="Kim Slos | GoodPlanet Belgium" userId="c987d357-6ce2-4d75-b26d-4303c2d6c1bb" providerId="ADAL" clId="{5AE35978-4554-4AEF-ACF0-8F8831ECB397}" dt="2023-11-15T10:31:37.896" v="1445"/>
      <pc:docMkLst>
        <pc:docMk/>
      </pc:docMkLst>
      <pc:sldChg chg="addSp modSp del">
        <pc:chgData name="Kim Slos | GoodPlanet Belgium" userId="c987d357-6ce2-4d75-b26d-4303c2d6c1bb" providerId="ADAL" clId="{5AE35978-4554-4AEF-ACF0-8F8831ECB397}" dt="2023-11-15T09:37:02.226" v="918" actId="47"/>
        <pc:sldMkLst>
          <pc:docMk/>
          <pc:sldMk cId="2226577668" sldId="256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1:18.145" v="1444"/>
        <pc:sldMkLst>
          <pc:docMk/>
          <pc:sldMk cId="97485526" sldId="257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02.061" v="1441"/>
        <pc:sldMkLst>
          <pc:docMk/>
          <pc:sldMk cId="87209065" sldId="258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12.884" v="1443"/>
        <pc:sldMkLst>
          <pc:docMk/>
          <pc:sldMk cId="4063778402" sldId="259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08.063" v="1442"/>
        <pc:sldMkLst>
          <pc:docMk/>
          <pc:sldMk cId="1415259245" sldId="260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55.662" v="1440"/>
        <pc:sldMkLst>
          <pc:docMk/>
          <pc:sldMk cId="2865844863" sldId="261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47.852" v="1438"/>
        <pc:sldMkLst>
          <pc:docMk/>
          <pc:sldMk cId="3237925307" sldId="262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0:51.184" v="1439"/>
        <pc:sldMkLst>
          <pc:docMk/>
          <pc:sldMk cId="1225686768" sldId="263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39.439" v="1436"/>
        <pc:sldMkLst>
          <pc:docMk/>
          <pc:sldMk cId="975773440" sldId="264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31.438" v="1435"/>
        <pc:sldMkLst>
          <pc:docMk/>
          <pc:sldMk cId="3233435834" sldId="265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0:26.112" v="1434"/>
        <pc:sldMkLst>
          <pc:docMk/>
          <pc:sldMk cId="234205293" sldId="266"/>
        </pc:sldMkLst>
      </pc:sldChg>
      <pc:sldChg chg="new del">
        <pc:chgData name="Kim Slos | GoodPlanet Belgium" userId="c987d357-6ce2-4d75-b26d-4303c2d6c1bb" providerId="ADAL" clId="{5AE35978-4554-4AEF-ACF0-8F8831ECB397}" dt="2023-11-15T07:22:46.247" v="2" actId="47"/>
        <pc:sldMkLst>
          <pc:docMk/>
          <pc:sldMk cId="3657503412" sldId="267"/>
        </pc:sldMkLst>
      </pc:sldChg>
      <pc:sldChg chg="addSp modSp add mod ord">
        <pc:chgData name="Kim Slos | GoodPlanet Belgium" userId="c987d357-6ce2-4d75-b26d-4303c2d6c1bb" providerId="ADAL" clId="{5AE35978-4554-4AEF-ACF0-8F8831ECB397}" dt="2023-11-15T07:24:12.429" v="22" actId="20577"/>
        <pc:sldMkLst>
          <pc:docMk/>
          <pc:sldMk cId="4218880637" sldId="268"/>
        </pc:sldMkLst>
      </pc:sldChg>
      <pc:sldChg chg="addSp delSp modSp add mod ord delAnim modAnim">
        <pc:chgData name="Kim Slos | GoodPlanet Belgium" userId="c987d357-6ce2-4d75-b26d-4303c2d6c1bb" providerId="ADAL" clId="{5AE35978-4554-4AEF-ACF0-8F8831ECB397}" dt="2023-11-15T10:31:37.896" v="1445"/>
        <pc:sldMkLst>
          <pc:docMk/>
          <pc:sldMk cId="1253868188" sldId="269"/>
        </pc:sldMkLst>
      </pc:sldChg>
      <pc:sldChg chg="addSp modSp add mod modAnim">
        <pc:chgData name="Kim Slos | GoodPlanet Belgium" userId="c987d357-6ce2-4d75-b26d-4303c2d6c1bb" providerId="ADAL" clId="{5AE35978-4554-4AEF-ACF0-8F8831ECB397}" dt="2023-11-15T07:44:52.626" v="340" actId="1076"/>
        <pc:sldMkLst>
          <pc:docMk/>
          <pc:sldMk cId="1223267613" sldId="270"/>
        </pc:sldMkLst>
      </pc:sldChg>
      <pc:sldChg chg="addSp modSp add mod ord modAnim">
        <pc:chgData name="Kim Slos | GoodPlanet Belgium" userId="c987d357-6ce2-4d75-b26d-4303c2d6c1bb" providerId="ADAL" clId="{5AE35978-4554-4AEF-ACF0-8F8831ECB397}" dt="2023-11-15T09:39:43.732" v="944" actId="20577"/>
        <pc:sldMkLst>
          <pc:docMk/>
          <pc:sldMk cId="1680656012" sldId="271"/>
        </pc:sldMkLst>
      </pc:sldChg>
      <pc:sldChg chg="addSp modSp add mod">
        <pc:chgData name="Kim Slos | GoodPlanet Belgium" userId="c987d357-6ce2-4d75-b26d-4303c2d6c1bb" providerId="ADAL" clId="{5AE35978-4554-4AEF-ACF0-8F8831ECB397}" dt="2023-11-15T09:39:49.860" v="970" actId="20577"/>
        <pc:sldMkLst>
          <pc:docMk/>
          <pc:sldMk cId="3897363141" sldId="272"/>
        </pc:sldMkLst>
      </pc:sldChg>
      <pc:sldChg chg="addSp modSp add mod">
        <pc:chgData name="Kim Slos | GoodPlanet Belgium" userId="c987d357-6ce2-4d75-b26d-4303c2d6c1bb" providerId="ADAL" clId="{5AE35978-4554-4AEF-ACF0-8F8831ECB397}" dt="2023-11-15T09:39:55.455" v="974"/>
        <pc:sldMkLst>
          <pc:docMk/>
          <pc:sldMk cId="334490017" sldId="273"/>
        </pc:sldMkLst>
      </pc:sldChg>
      <pc:sldChg chg="addSp modSp add mod">
        <pc:chgData name="Kim Slos | GoodPlanet Belgium" userId="c987d357-6ce2-4d75-b26d-4303c2d6c1bb" providerId="ADAL" clId="{5AE35978-4554-4AEF-ACF0-8F8831ECB397}" dt="2023-11-15T09:39:59.477" v="978"/>
        <pc:sldMkLst>
          <pc:docMk/>
          <pc:sldMk cId="2766316886" sldId="274"/>
        </pc:sldMkLst>
      </pc:sldChg>
      <pc:sldChg chg="modSp add mod ord modAnim">
        <pc:chgData name="Kim Slos | GoodPlanet Belgium" userId="c987d357-6ce2-4d75-b26d-4303c2d6c1bb" providerId="ADAL" clId="{5AE35978-4554-4AEF-ACF0-8F8831ECB397}" dt="2023-11-15T09:32:38.766" v="758" actId="27636"/>
        <pc:sldMkLst>
          <pc:docMk/>
          <pc:sldMk cId="1981746398" sldId="275"/>
        </pc:sldMkLst>
      </pc:sldChg>
      <pc:sldChg chg="modSp add mod">
        <pc:chgData name="Kim Slos | GoodPlanet Belgium" userId="c987d357-6ce2-4d75-b26d-4303c2d6c1bb" providerId="ADAL" clId="{5AE35978-4554-4AEF-ACF0-8F8831ECB397}" dt="2023-11-15T09:33:33.087" v="853" actId="20577"/>
        <pc:sldMkLst>
          <pc:docMk/>
          <pc:sldMk cId="1615974614" sldId="276"/>
        </pc:sldMkLst>
      </pc:sldChg>
      <pc:sldChg chg="modSp add mod">
        <pc:chgData name="Kim Slos | GoodPlanet Belgium" userId="c987d357-6ce2-4d75-b26d-4303c2d6c1bb" providerId="ADAL" clId="{5AE35978-4554-4AEF-ACF0-8F8831ECB397}" dt="2023-11-15T09:34:49.835" v="883" actId="20577"/>
        <pc:sldMkLst>
          <pc:docMk/>
          <pc:sldMk cId="2319847082" sldId="277"/>
        </pc:sldMkLst>
      </pc:sldChg>
      <pc:sldChg chg="addSp delSp modSp add mod">
        <pc:chgData name="Kim Slos | GoodPlanet Belgium" userId="c987d357-6ce2-4d75-b26d-4303c2d6c1bb" providerId="ADAL" clId="{5AE35978-4554-4AEF-ACF0-8F8831ECB397}" dt="2023-11-15T09:36:58.484" v="917" actId="20577"/>
        <pc:sldMkLst>
          <pc:docMk/>
          <pc:sldMk cId="2306346647" sldId="278"/>
        </pc:sldMkLst>
      </pc:sldChg>
      <pc:sldChg chg="modSp add mod modAnim">
        <pc:chgData name="Kim Slos | GoodPlanet Belgium" userId="c987d357-6ce2-4d75-b26d-4303c2d6c1bb" providerId="ADAL" clId="{5AE35978-4554-4AEF-ACF0-8F8831ECB397}" dt="2023-11-15T10:30:03.056" v="1433"/>
        <pc:sldMkLst>
          <pc:docMk/>
          <pc:sldMk cId="1742681140" sldId="279"/>
        </pc:sldMkLst>
      </pc:sldChg>
    </pc:docChg>
  </pc:docChgLst>
  <pc:docChgLst>
    <pc:chgData name="Charlotte Pattyn | GoodPlanet Belgium" userId="86877383-7d23-4e72-99f7-4e4aa0a78e54" providerId="ADAL" clId="{7FD4C17A-E687-46D8-BE31-3FB55F83C837}"/>
    <pc:docChg chg="undo redo custSel delSld modSld">
      <pc:chgData name="Charlotte Pattyn | GoodPlanet Belgium" userId="86877383-7d23-4e72-99f7-4e4aa0a78e54" providerId="ADAL" clId="{7FD4C17A-E687-46D8-BE31-3FB55F83C837}" dt="2024-03-20T13:14:14.159" v="1656" actId="5793"/>
      <pc:docMkLst>
        <pc:docMk/>
      </pc:docMkLst>
      <pc:sldChg chg="modSp mod">
        <pc:chgData name="Charlotte Pattyn | GoodPlanet Belgium" userId="86877383-7d23-4e72-99f7-4e4aa0a78e54" providerId="ADAL" clId="{7FD4C17A-E687-46D8-BE31-3FB55F83C837}" dt="2024-03-19T07:09:24.452" v="11" actId="20577"/>
        <pc:sldMkLst>
          <pc:docMk/>
          <pc:sldMk cId="4218880637" sldId="268"/>
        </pc:sldMkLst>
      </pc:sldChg>
      <pc:sldChg chg="modSp mod">
        <pc:chgData name="Charlotte Pattyn | GoodPlanet Belgium" userId="86877383-7d23-4e72-99f7-4e4aa0a78e54" providerId="ADAL" clId="{7FD4C17A-E687-46D8-BE31-3FB55F83C837}" dt="2024-03-19T07:14:44.042" v="373" actId="120"/>
        <pc:sldMkLst>
          <pc:docMk/>
          <pc:sldMk cId="1253868188" sldId="269"/>
        </pc:sldMkLst>
      </pc:sldChg>
      <pc:sldChg chg="delSp modSp mod">
        <pc:chgData name="Charlotte Pattyn | GoodPlanet Belgium" userId="86877383-7d23-4e72-99f7-4e4aa0a78e54" providerId="ADAL" clId="{7FD4C17A-E687-46D8-BE31-3FB55F83C837}" dt="2024-03-20T13:14:14.159" v="1656" actId="5793"/>
        <pc:sldMkLst>
          <pc:docMk/>
          <pc:sldMk cId="1223267613" sldId="270"/>
        </pc:sldMkLst>
      </pc:sldChg>
      <pc:sldChg chg="del">
        <pc:chgData name="Charlotte Pattyn | GoodPlanet Belgium" userId="86877383-7d23-4e72-99f7-4e4aa0a78e54" providerId="ADAL" clId="{7FD4C17A-E687-46D8-BE31-3FB55F83C837}" dt="2024-03-19T07:22:38.325" v="1041" actId="47"/>
        <pc:sldMkLst>
          <pc:docMk/>
          <pc:sldMk cId="1680656012" sldId="271"/>
        </pc:sldMkLst>
      </pc:sldChg>
      <pc:sldChg chg="modSp mod">
        <pc:chgData name="Charlotte Pattyn | GoodPlanet Belgium" userId="86877383-7d23-4e72-99f7-4e4aa0a78e54" providerId="ADAL" clId="{7FD4C17A-E687-46D8-BE31-3FB55F83C837}" dt="2024-03-20T13:13:21.357" v="1562" actId="20577"/>
        <pc:sldMkLst>
          <pc:docMk/>
          <pc:sldMk cId="2067531428" sldId="272"/>
        </pc:sldMkLst>
      </pc:sldChg>
      <pc:sldChg chg="addSp delSp modSp mod">
        <pc:chgData name="Charlotte Pattyn | GoodPlanet Belgium" userId="86877383-7d23-4e72-99f7-4e4aa0a78e54" providerId="ADAL" clId="{7FD4C17A-E687-46D8-BE31-3FB55F83C837}" dt="2024-03-19T07:26:39.738" v="1344" actId="20577"/>
        <pc:sldMkLst>
          <pc:docMk/>
          <pc:sldMk cId="1826337778" sldId="274"/>
        </pc:sldMkLst>
      </pc:sldChg>
      <pc:sldChg chg="delSp modSp del mod">
        <pc:chgData name="Charlotte Pattyn | GoodPlanet Belgium" userId="86877383-7d23-4e72-99f7-4e4aa0a78e54" providerId="ADAL" clId="{7FD4C17A-E687-46D8-BE31-3FB55F83C837}" dt="2024-03-19T07:22:38.325" v="1041" actId="47"/>
        <pc:sldMkLst>
          <pc:docMk/>
          <pc:sldMk cId="1008057696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BA8-C661-4DB7-8F91-36E0587253B9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108A7-9C29-453F-BCC2-4FD422D737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63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2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A9D13-B246-8AF9-E986-DB7F31B5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864C87-1BB4-A699-8474-43D1A63AA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954C7F-0B36-384C-8498-BBCEEFC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9666B8-E8C6-5372-F335-2F7F993B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CD8FD-50D6-950A-C962-3A551DA0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4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C3795-7D9B-DAFD-6AAD-EED01EA9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D5E556-E507-7559-4E9E-147445554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DE6751-F7A0-1869-8339-C706EBAE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845A73-0232-E303-B538-12943B6C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25B45-5379-DC27-60D5-99C632A3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02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A9E17F-E601-F7C6-BCD1-6D0D10DFE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3EF6DD-9795-C72E-EF3A-952F681D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49939-B58E-7B60-4D63-E2EF2420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993C5A-616C-8371-570E-440324C1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71883E-8B1A-2542-787E-995DC185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42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7CBDD-ADF3-C29A-9C42-5675EEC0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0E0DC1-7F7A-8F73-C0AF-FC260DC9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78F3C3-E15C-9F25-7EBB-06A77501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5EACEF-1D26-F12B-E001-EE63B27E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ECB425-56CB-B916-4A0D-B65141C9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49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5AF36-728D-53D6-9DA6-E69B677A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050B13-8392-1DAD-B2B2-46DF1ABA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5F008-5482-F507-5358-FBEE04C4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B65865-0CC5-4D47-E9A0-2FF685F5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8C5D9-9C91-F608-92B7-D1EED10A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8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95E30-6ACC-2B1C-E076-82924565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576EEA-6DEC-0040-5EEF-C2C3262AD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A119EC-118F-42A4-6DFA-01A072B8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7B5D58-79C6-D9E3-51F9-8FA68C4E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B913BB-29E6-B22A-0714-020DF561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722678-8C21-FEAE-10F9-E7B2BE90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9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9B5E5-D4A0-424B-282A-3F459B3F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D73E5-23B3-B89A-40E9-FDBFAC3F1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49B2-3A36-B9B9-6C51-14810777C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70AE53-C495-076C-7E44-E242B6CB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D1DCFA-2D86-9B7B-A720-CF858F359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DAF857-F471-E0AC-763F-28BE051D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8D61F0-57D7-FBC6-B211-5E9D3095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CED6D2-62F7-8D3D-AC9E-3F454FBD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28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F1B18-0C3A-FA3C-B886-B351BBB6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9D386E-43DF-73F4-E9D8-19EBD019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0BF18C-F873-8AD4-3573-7A7C4A6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B46D30-8E1E-9CC3-7F95-15DF9A68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264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DDDE20-4FA7-FD89-2B02-2D0396EF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D4AA25-8F8A-CF94-5707-A57383A9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0447FC-6CB9-84CC-E709-243E79A3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41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7BF3C-DBA3-15BA-964B-B55B4B9A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B674B-1FBF-4F4B-8F70-F5356296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E20CA1-7A17-B93B-FE02-0F77CA14D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83F6AB-8110-C57B-026F-06782D4A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A07A95-8A2E-A5EC-758F-4AC8C71B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1CDAF-BE90-9747-94AB-89FEAC8C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7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320BE-1D16-99D3-A5C6-47D4DA1B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D523AD-5148-1E34-CFBD-5CE0B9E48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400A7F-A144-7B5D-D17E-91E0CC0A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3093C5-8C1C-3DCC-06DF-62C1AB6E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C11C29-9196-D57D-C9C1-349ED2B2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004C81-B8F9-9903-AC94-B57CA690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8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3F06C-CB1C-8A73-77EA-D68858F3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E85BDE-6044-79D1-AC82-2FA0A004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3AD33A-EB64-4EBB-6D2C-5509EFE6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27828-EB09-B924-4B8F-EBDAEE333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1A1DC6-96FD-ED27-85D8-BC281E6EC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5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AD4AC93-D418-7BE5-AE52-0D12BD0D7E06}"/>
              </a:ext>
            </a:extLst>
          </p:cNvPr>
          <p:cNvSpPr txBox="1">
            <a:spLocks/>
          </p:cNvSpPr>
          <p:nvPr/>
        </p:nvSpPr>
        <p:spPr>
          <a:xfrm>
            <a:off x="0" y="4374555"/>
            <a:ext cx="12192000" cy="13282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b="1" dirty="0">
                <a:solidFill>
                  <a:srgbClr val="9EC73F"/>
                </a:solidFill>
                <a:latin typeface="Corbel" panose="020B0503020204020204" pitchFamily="34" charset="0"/>
              </a:rPr>
              <a:t>Les 5 - Oplossingen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B1E23F3E-49F1-464C-2755-112BC2EE79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  <p:pic>
        <p:nvPicPr>
          <p:cNvPr id="6" name="Afbeelding 5" descr="Afbeelding met tekst, cirkel, tekenfilm, Graphics&#10;&#10;Door AI gegenereerde inhoud is mogelijk onjuist.">
            <a:extLst>
              <a:ext uri="{FF2B5EF4-FFF2-40B4-BE49-F238E27FC236}">
                <a16:creationId xmlns:a16="http://schemas.microsoft.com/office/drawing/2014/main" id="{B3E4C73B-FC86-4A11-77B0-685715277C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113" y="111211"/>
            <a:ext cx="4979773" cy="49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Verbeterpunten kiezen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l-BE" sz="3200" b="1" dirty="0"/>
          </a:p>
          <a:p>
            <a:pPr marR="50800">
              <a:lnSpc>
                <a:spcPct val="105000"/>
              </a:lnSpc>
              <a:spcBef>
                <a:spcPts val="500"/>
              </a:spcBef>
              <a:spcAft>
                <a:spcPts val="1000"/>
              </a:spcAft>
            </a:pPr>
            <a:r>
              <a:rPr lang="nl-BE" sz="24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Kies een verbeterpunt waar je een oplossing voor wil bedenken</a:t>
            </a:r>
            <a:br>
              <a:rPr lang="nl-BE" sz="24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Tahoma" panose="020B0604030504040204" pitchFamily="34" charset="0"/>
              </a:rPr>
            </a:br>
            <a:r>
              <a:rPr lang="nl-BE" sz="1800" dirty="0">
                <a:latin typeface="Corbel" panose="020B050302020402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A.d.h.v. de informatie die je verzamelde tijdens de interviews en de proefjes</a:t>
            </a:r>
            <a:endParaRPr lang="nl-BE" sz="1600" dirty="0">
              <a:effectLst/>
              <a:latin typeface="Corbel" panose="020B0503020204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800100" marR="50800" lvl="1" indent="-342900" algn="just">
              <a:lnSpc>
                <a:spcPct val="10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nl-NL" sz="2000" dirty="0">
                <a:latin typeface="Corbel" panose="020B0503020204020204" pitchFamily="34" charset="0"/>
                <a:ea typeface="Arial" panose="020B0604020202020204" pitchFamily="34" charset="0"/>
                <a:cs typeface="Corbel" panose="020B0503020204020204" pitchFamily="34" charset="0"/>
              </a:rPr>
              <a:t>Algemene wens</a:t>
            </a:r>
          </a:p>
          <a:p>
            <a:pPr marL="914400" marR="50800" lvl="2" indent="0" algn="just">
              <a:lnSpc>
                <a:spcPct val="105000"/>
              </a:lnSpc>
              <a:spcAft>
                <a:spcPts val="1000"/>
              </a:spcAft>
              <a:buNone/>
            </a:pPr>
            <a:r>
              <a:rPr lang="nl-NL" sz="14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Corbel" panose="020B0503020204020204" pitchFamily="34" charset="0"/>
              </a:rPr>
              <a:t>meer groen, meer ontmoeting tussen bewoners, meer speelruimte…</a:t>
            </a:r>
            <a:endParaRPr lang="nl-BE" sz="1400" dirty="0">
              <a:effectLst/>
              <a:latin typeface="Corbel" panose="020B050302020402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pPr marL="800100" marR="50800" lvl="1" indent="-342900" algn="just">
              <a:lnSpc>
                <a:spcPct val="10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Concrete locatie</a:t>
            </a:r>
          </a:p>
          <a:p>
            <a:pPr marL="914400" marR="50800" lvl="2" indent="0" algn="just">
              <a:lnSpc>
                <a:spcPct val="105000"/>
              </a:lnSpc>
              <a:spcAft>
                <a:spcPts val="1000"/>
              </a:spcAft>
              <a:buNone/>
            </a:pPr>
            <a:r>
              <a:rPr lang="nl-NL" sz="14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het buurtparkje ligt er te vuil bij, een gebouw in de buurt staat al heel lang leeg, de speelplaats wordt te weinig gebruikt</a:t>
            </a:r>
            <a:r>
              <a:rPr lang="nl-NL" sz="12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…</a:t>
            </a:r>
            <a:r>
              <a:rPr lang="nl-BE" sz="12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EE592FFC-A73D-7875-4D05-CB4A18118D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63B-A4AA-3DE6-273B-C7C6E530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6BB63-97B5-0529-3819-7F5468BA765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Oplossing bedenken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BF434A-6AB8-3D4B-D97E-4C154EB6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60560" cy="23871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BE" sz="2000" dirty="0">
                <a:latin typeface="Corbel"/>
              </a:rPr>
              <a:t> </a:t>
            </a:r>
            <a:endParaRPr lang="en-US" sz="2000" dirty="0">
              <a:latin typeface="Corbel"/>
            </a:endParaRPr>
          </a:p>
          <a:p>
            <a:pPr marL="342900" indent="-342900"/>
            <a:r>
              <a:rPr lang="nl-BE" sz="2000" dirty="0">
                <a:latin typeface="Corbel"/>
              </a:rPr>
              <a:t>Kies zelf in welke vorm (tekening, collage, gedicht, verhaal, maquette, lego…)</a:t>
            </a:r>
            <a:endParaRPr lang="en-US" sz="2000" dirty="0">
              <a:latin typeface="Corbel"/>
            </a:endParaRPr>
          </a:p>
          <a:p>
            <a:pPr marL="342900" indent="-342900"/>
            <a:r>
              <a:rPr lang="nl-BE" sz="2000" dirty="0">
                <a:latin typeface="Corbel"/>
              </a:rPr>
              <a:t>Zo concreet mogelijk: </a:t>
            </a:r>
          </a:p>
          <a:p>
            <a:pPr marL="800100" lvl="1" indent="-342900"/>
            <a:r>
              <a:rPr lang="nl-BE" sz="1600" dirty="0">
                <a:latin typeface="Corbel"/>
              </a:rPr>
              <a:t>Wat</a:t>
            </a:r>
          </a:p>
          <a:p>
            <a:pPr marL="800100" lvl="1" indent="-342900"/>
            <a:r>
              <a:rPr lang="nl-BE" sz="1600" dirty="0">
                <a:latin typeface="Corbel"/>
              </a:rPr>
              <a:t>Hoe</a:t>
            </a:r>
          </a:p>
          <a:p>
            <a:pPr marL="800100" lvl="1" indent="-342900"/>
            <a:r>
              <a:rPr lang="nl-BE" sz="1600" dirty="0">
                <a:latin typeface="Corbel"/>
              </a:rPr>
              <a:t>Waar</a:t>
            </a:r>
          </a:p>
          <a:p>
            <a:pPr marL="342900" indent="-342900"/>
            <a:r>
              <a:rPr lang="nl-BE" sz="2000" dirty="0">
                <a:latin typeface="Corbel"/>
              </a:rPr>
              <a:t>Inspiratiefoto’s vooraan de klas om te bekijken of te gebruiken in ontwerp</a:t>
            </a:r>
          </a:p>
        </p:txBody>
      </p:sp>
      <p:pic>
        <p:nvPicPr>
          <p:cNvPr id="3" name="Afbeelding 2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3CC26DBA-E755-EFF4-6C8A-38A37AF935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890" y="5574441"/>
            <a:ext cx="1859904" cy="11316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B7E628-05B1-B8D5-72D3-81EEC71F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8" y="4146663"/>
            <a:ext cx="3345987" cy="216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915856A-2379-12F2-7546-6AB984F07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775" y="4212771"/>
            <a:ext cx="3318582" cy="216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34B5B1A-C1C1-8692-FD37-D32D3C3C7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617" y="4212771"/>
            <a:ext cx="307936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7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Ideeën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BE" sz="3200" dirty="0">
              <a:latin typeface="Corbel" panose="020B050302020402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nl-BE" sz="3200" dirty="0">
                <a:latin typeface="Corbel" panose="020B050302020402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Voorstellen aan elkaar</a:t>
            </a:r>
          </a:p>
          <a:p>
            <a:pPr marL="0" indent="0">
              <a:buNone/>
            </a:pPr>
            <a:endParaRPr lang="nl-BE" sz="3200" dirty="0">
              <a:latin typeface="Corbel" panose="020B050302020402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nl-BE" sz="3200" dirty="0">
                <a:latin typeface="Corbel" panose="020B050302020402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Volgende les aan stad/gemeente</a:t>
            </a:r>
          </a:p>
          <a:p>
            <a:pPr marL="228600" marR="50800" lvl="1" algn="just">
              <a:lnSpc>
                <a:spcPct val="105000"/>
              </a:lnSpc>
              <a:spcAft>
                <a:spcPts val="1000"/>
              </a:spcAft>
            </a:pPr>
            <a:endParaRPr lang="nl-BE" sz="1000" b="1" dirty="0"/>
          </a:p>
          <a:p>
            <a:pPr marL="0" indent="0" algn="r">
              <a:buNone/>
            </a:pPr>
            <a:endParaRPr lang="nl-BE" dirty="0"/>
          </a:p>
          <a:p>
            <a:pPr marL="457200" lvl="1" indent="0">
              <a:buNone/>
            </a:pPr>
            <a:endParaRPr lang="nl-BE" sz="2800" b="1" dirty="0"/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EEF6E1DE-6188-9255-07B9-88E9EB1AF8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2496A-AE68-1F42-EB51-FB9BF2A3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E1BBB-67CD-EFDE-A326-B10DFE1C1B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043CE-0768-A135-AC0A-D2821C72E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buNone/>
            </a:pPr>
            <a:r>
              <a:rPr lang="nl-BE" sz="3200" dirty="0">
                <a:latin typeface="Corbel" panose="020B0503020204020204" pitchFamily="34" charset="0"/>
                <a:cs typeface="Tahoma" panose="020B0604030504040204" pitchFamily="34" charset="0"/>
              </a:rPr>
              <a:t>Stad/Gemeente op bezoek</a:t>
            </a:r>
          </a:p>
          <a:p>
            <a:pPr marL="0" lvl="0" indent="0" fontAlgn="base">
              <a:lnSpc>
                <a:spcPct val="115000"/>
              </a:lnSpc>
              <a:buNone/>
            </a:pPr>
            <a:endParaRPr lang="nl-BE" sz="2000" dirty="0">
              <a:latin typeface="Corbel" panose="020B0503020204020204" pitchFamily="34" charset="0"/>
            </a:endParaRPr>
          </a:p>
          <a:p>
            <a:pPr marL="0" lvl="0" indent="0" fontAlgn="base">
              <a:buNone/>
            </a:pPr>
            <a:r>
              <a:rPr lang="nl-BE" sz="3200" dirty="0">
                <a:latin typeface="Corbel" panose="020B0503020204020204" pitchFamily="34" charset="0"/>
                <a:cs typeface="Tahoma" panose="020B0604030504040204" pitchFamily="34" charset="0"/>
              </a:rPr>
              <a:t>Taken te verdelen</a:t>
            </a:r>
          </a:p>
          <a:p>
            <a:pPr marL="800100" lvl="1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Corbel" panose="020B0503020204020204" pitchFamily="34" charset="0"/>
              </a:rPr>
              <a:t>Voorstellen project</a:t>
            </a:r>
          </a:p>
          <a:p>
            <a:pPr marL="800100" lvl="1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Corbel" panose="020B0503020204020204" pitchFamily="34" charset="0"/>
              </a:rPr>
              <a:t>Voorstellen straatinterviews</a:t>
            </a:r>
          </a:p>
          <a:p>
            <a:pPr marL="800100" lvl="1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Corbel" panose="020B0503020204020204" pitchFamily="34" charset="0"/>
              </a:rPr>
              <a:t>Voorstellen (enkele) oplossingen</a:t>
            </a:r>
          </a:p>
          <a:p>
            <a:pPr marL="914400" lvl="2" indent="0" fontAlgn="base">
              <a:lnSpc>
                <a:spcPct val="115000"/>
              </a:lnSpc>
              <a:buNone/>
            </a:pPr>
            <a:r>
              <a:rPr lang="nl-BE" dirty="0">
                <a:latin typeface="Corbel" panose="020B0503020204020204" pitchFamily="34" charset="0"/>
              </a:rPr>
              <a:t>Per oplossing vragen voorbereiden voor de gemeente: Wat wil je hierover nog meer weten? Hoe zouden zij jou kunnen helpen? Welke informatie heb je nog nodig?</a:t>
            </a:r>
          </a:p>
          <a:p>
            <a:pPr marL="800100" lvl="1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Corbel" panose="020B0503020204020204" pitchFamily="34" charset="0"/>
              </a:rPr>
              <a:t>Vragen voor de stad/gemeente</a:t>
            </a:r>
          </a:p>
          <a:p>
            <a:pPr marL="1257300" lvl="2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Corbel" panose="020B0503020204020204" pitchFamily="34" charset="0"/>
              </a:rPr>
              <a:t>Vooraf: rol contactpersoon</a:t>
            </a:r>
          </a:p>
          <a:p>
            <a:pPr marL="1257300" lvl="2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dirty="0">
                <a:latin typeface="Corbel" panose="020B0503020204020204" pitchFamily="34" charset="0"/>
              </a:rPr>
              <a:t>Achteraf: feedback oplossingen en ondersteuning van de stad/gemeente</a:t>
            </a:r>
          </a:p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5A98AB07-3685-4D03-4630-B4E559D404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31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96381F9E2D8408E532110622605D6" ma:contentTypeVersion="" ma:contentTypeDescription="Create a new document." ma:contentTypeScope="" ma:versionID="78b1465650521b5eb1f66b019d456483">
  <xsd:schema xmlns:xsd="http://www.w3.org/2001/XMLSchema" xmlns:xs="http://www.w3.org/2001/XMLSchema" xmlns:p="http://schemas.microsoft.com/office/2006/metadata/properties" xmlns:ns2="da4e4988-557c-46c4-823d-7f4bc3aa85d2" xmlns:ns3="ab79bae5-3954-4fc6-b5c7-a632e027fd35" targetNamespace="http://schemas.microsoft.com/office/2006/metadata/properties" ma:root="true" ma:fieldsID="3e881eb2b156371cde25c9ec14b19ab8" ns2:_="" ns3:_="">
    <xsd:import namespace="da4e4988-557c-46c4-823d-7f4bc3aa85d2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e4988-557c-46c4-823d-7f4bc3aa8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F9F74F-475E-48E8-8BF9-67098FE160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B1A0D3-BF33-4575-9C77-7AED460A2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e4988-557c-46c4-823d-7f4bc3aa85d2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199</Words>
  <Application>Microsoft Office PowerPoint</Application>
  <PresentationFormat>Breedbeeld</PresentationFormat>
  <Paragraphs>34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Symbol</vt:lpstr>
      <vt:lpstr>Times New Roman</vt:lpstr>
      <vt:lpstr>Kantoorthema</vt:lpstr>
      <vt:lpstr>PowerPoint-presentatie</vt:lpstr>
      <vt:lpstr>Verbeterpunten kiezen</vt:lpstr>
      <vt:lpstr>Oplossing bedenken</vt:lpstr>
      <vt:lpstr>Ideeën voorstellen</vt:lpstr>
      <vt:lpstr>Volgende 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 voor mens en planeet?</dc:title>
  <dc:creator>Charlotte Pattyn | GoodPlanet Belgium</dc:creator>
  <cp:lastModifiedBy>Charlotte Pattyn | GoodPlanet Belgium</cp:lastModifiedBy>
  <cp:revision>123</cp:revision>
  <dcterms:created xsi:type="dcterms:W3CDTF">2023-02-23T07:22:45Z</dcterms:created>
  <dcterms:modified xsi:type="dcterms:W3CDTF">2025-03-18T10:32:36Z</dcterms:modified>
</cp:coreProperties>
</file>