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1"/>
  </p:notesMasterIdLst>
  <p:sldIdLst>
    <p:sldId id="268" r:id="rId4"/>
    <p:sldId id="276" r:id="rId5"/>
    <p:sldId id="269" r:id="rId6"/>
    <p:sldId id="277" r:id="rId7"/>
    <p:sldId id="279" r:id="rId8"/>
    <p:sldId id="278" r:id="rId9"/>
    <p:sldId id="272" r:id="rId10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97D9083-788A-6CAC-FADD-9A129AF3F9E0}" name="Camille De Herdt | GoodPlanet Belgium" initials="CB" userId="S::c.deherdt@goodplanet.be::8e404e2e-4f8a-4ad4-8185-e352ea36c37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C73F"/>
    <a:srgbClr val="A3AF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e De Herdt | GoodPlanet Belgium" userId="S::c.deherdt@goodplanet.be::8e404e2e-4f8a-4ad4-8185-e352ea36c37d" providerId="AD" clId="Web-{F5F2F279-B95C-FF21-B86A-E530040B2044}"/>
    <pc:docChg chg="mod addSld delSld modSld">
      <pc:chgData name="Camille De Herdt | GoodPlanet Belgium" userId="S::c.deherdt@goodplanet.be::8e404e2e-4f8a-4ad4-8185-e352ea36c37d" providerId="AD" clId="Web-{F5F2F279-B95C-FF21-B86A-E530040B2044}" dt="2024-03-12T20:46:29.155" v="1198" actId="1076"/>
      <pc:docMkLst>
        <pc:docMk/>
      </pc:docMkLst>
      <pc:sldChg chg="addSp delSp modSp">
        <pc:chgData name="Camille De Herdt | GoodPlanet Belgium" userId="S::c.deherdt@goodplanet.be::8e404e2e-4f8a-4ad4-8185-e352ea36c37d" providerId="AD" clId="Web-{F5F2F279-B95C-FF21-B86A-E530040B2044}" dt="2024-03-12T20:43:58.775" v="1172" actId="20577"/>
        <pc:sldMkLst>
          <pc:docMk/>
          <pc:sldMk cId="1253868188" sldId="269"/>
        </pc:sldMkLst>
      </pc:sldChg>
      <pc:sldChg chg="modSp del addCm">
        <pc:chgData name="Camille De Herdt | GoodPlanet Belgium" userId="S::c.deherdt@goodplanet.be::8e404e2e-4f8a-4ad4-8185-e352ea36c37d" providerId="AD" clId="Web-{F5F2F279-B95C-FF21-B86A-E530040B2044}" dt="2024-03-12T20:37:51.058" v="1080"/>
        <pc:sldMkLst>
          <pc:docMk/>
          <pc:sldMk cId="1223267613" sldId="27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amille De Herdt | GoodPlanet Belgium" userId="S::c.deherdt@goodplanet.be::8e404e2e-4f8a-4ad4-8185-e352ea36c37d" providerId="AD" clId="Web-{F5F2F279-B95C-FF21-B86A-E530040B2044}" dt="2024-03-12T20:19:56.050" v="681"/>
              <pc2:cmMkLst xmlns:pc2="http://schemas.microsoft.com/office/powerpoint/2019/9/main/command">
                <pc:docMk/>
                <pc:sldMk cId="1223267613" sldId="270"/>
                <pc2:cmMk id="{595F6EFA-0DA0-4200-BB89-3017AF84520E}"/>
              </pc2:cmMkLst>
            </pc226:cmChg>
          </p:ext>
        </pc:extLst>
      </pc:sldChg>
      <pc:sldChg chg="modSp">
        <pc:chgData name="Camille De Herdt | GoodPlanet Belgium" userId="S::c.deherdt@goodplanet.be::8e404e2e-4f8a-4ad4-8185-e352ea36c37d" providerId="AD" clId="Web-{F5F2F279-B95C-FF21-B86A-E530040B2044}" dt="2024-03-12T20:36:32.884" v="1034" actId="20577"/>
        <pc:sldMkLst>
          <pc:docMk/>
          <pc:sldMk cId="2067531428" sldId="272"/>
        </pc:sldMkLst>
      </pc:sldChg>
      <pc:sldChg chg="modSp addCm">
        <pc:chgData name="Camille De Herdt | GoodPlanet Belgium" userId="S::c.deherdt@goodplanet.be::8e404e2e-4f8a-4ad4-8185-e352ea36c37d" providerId="AD" clId="Web-{F5F2F279-B95C-FF21-B86A-E530040B2044}" dt="2024-03-12T20:36:09.680" v="1029" actId="20577"/>
        <pc:sldMkLst>
          <pc:docMk/>
          <pc:sldMk cId="1826337778" sldId="27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amille De Herdt | GoodPlanet Belgium" userId="S::c.deherdt@goodplanet.be::8e404e2e-4f8a-4ad4-8185-e352ea36c37d" providerId="AD" clId="Web-{F5F2F279-B95C-FF21-B86A-E530040B2044}" dt="2024-03-12T20:19:42.877" v="680"/>
              <pc2:cmMkLst xmlns:pc2="http://schemas.microsoft.com/office/powerpoint/2019/9/main/command">
                <pc:docMk/>
                <pc:sldMk cId="1826337778" sldId="274"/>
                <pc2:cmMk id="{73F68BB4-1F91-4B2D-B0A4-23E6E8B429A4}"/>
              </pc2:cmMkLst>
            </pc226:cmChg>
          </p:ext>
        </pc:extLst>
      </pc:sldChg>
      <pc:sldChg chg="modSp del">
        <pc:chgData name="Camille De Herdt | GoodPlanet Belgium" userId="S::c.deherdt@goodplanet.be::8e404e2e-4f8a-4ad4-8185-e352ea36c37d" providerId="AD" clId="Web-{F5F2F279-B95C-FF21-B86A-E530040B2044}" dt="2024-03-12T20:20:03.847" v="682"/>
        <pc:sldMkLst>
          <pc:docMk/>
          <pc:sldMk cId="1008057696" sldId="275"/>
        </pc:sldMkLst>
      </pc:sldChg>
      <pc:sldChg chg="modSp">
        <pc:chgData name="Camille De Herdt | GoodPlanet Belgium" userId="S::c.deherdt@goodplanet.be::8e404e2e-4f8a-4ad4-8185-e352ea36c37d" providerId="AD" clId="Web-{F5F2F279-B95C-FF21-B86A-E530040B2044}" dt="2024-03-12T20:44:19.947" v="1185" actId="20577"/>
        <pc:sldMkLst>
          <pc:docMk/>
          <pc:sldMk cId="2781388581" sldId="276"/>
        </pc:sldMkLst>
      </pc:sldChg>
      <pc:sldChg chg="modSp add replId">
        <pc:chgData name="Camille De Herdt | GoodPlanet Belgium" userId="S::c.deherdt@goodplanet.be::8e404e2e-4f8a-4ad4-8185-e352ea36c37d" providerId="AD" clId="Web-{F5F2F279-B95C-FF21-B86A-E530040B2044}" dt="2024-03-12T20:43:33.508" v="1159" actId="20577"/>
        <pc:sldMkLst>
          <pc:docMk/>
          <pc:sldMk cId="1105410428" sldId="277"/>
        </pc:sldMkLst>
      </pc:sldChg>
      <pc:sldChg chg="addSp delSp modSp add replId">
        <pc:chgData name="Camille De Herdt | GoodPlanet Belgium" userId="S::c.deherdt@goodplanet.be::8e404e2e-4f8a-4ad4-8185-e352ea36c37d" providerId="AD" clId="Web-{F5F2F279-B95C-FF21-B86A-E530040B2044}" dt="2024-03-12T20:46:29.155" v="1198" actId="1076"/>
        <pc:sldMkLst>
          <pc:docMk/>
          <pc:sldMk cId="2709858225" sldId="278"/>
        </pc:sldMkLst>
      </pc:sldChg>
    </pc:docChg>
  </pc:docChgLst>
  <pc:docChgLst>
    <pc:chgData name="Charlotte Pattyn | GoodPlanet Belgium" userId="86877383-7d23-4e72-99f7-4e4aa0a78e54" providerId="ADAL" clId="{78337E76-E347-4A72-97CC-CA1B32775AB9}"/>
    <pc:docChg chg="delSld modSld">
      <pc:chgData name="Charlotte Pattyn | GoodPlanet Belgium" userId="86877383-7d23-4e72-99f7-4e4aa0a78e54" providerId="ADAL" clId="{78337E76-E347-4A72-97CC-CA1B32775AB9}" dt="2025-03-18T10:33:40.851" v="13" actId="6549"/>
      <pc:docMkLst>
        <pc:docMk/>
      </pc:docMkLst>
      <pc:sldChg chg="modSp mod">
        <pc:chgData name="Charlotte Pattyn | GoodPlanet Belgium" userId="86877383-7d23-4e72-99f7-4e4aa0a78e54" providerId="ADAL" clId="{78337E76-E347-4A72-97CC-CA1B32775AB9}" dt="2025-03-03T09:31:10.295" v="3" actId="2711"/>
        <pc:sldMkLst>
          <pc:docMk/>
          <pc:sldMk cId="4218880637" sldId="268"/>
        </pc:sldMkLst>
        <pc:spChg chg="mod">
          <ac:chgData name="Charlotte Pattyn | GoodPlanet Belgium" userId="86877383-7d23-4e72-99f7-4e4aa0a78e54" providerId="ADAL" clId="{78337E76-E347-4A72-97CC-CA1B32775AB9}" dt="2025-03-03T09:31:10.295" v="3" actId="2711"/>
          <ac:spMkLst>
            <pc:docMk/>
            <pc:sldMk cId="4218880637" sldId="268"/>
            <ac:spMk id="5" creationId="{0B01130F-68AD-44FA-2EA5-DCF9CAAFACF9}"/>
          </ac:spMkLst>
        </pc:spChg>
      </pc:sldChg>
      <pc:sldChg chg="modSp mod">
        <pc:chgData name="Charlotte Pattyn | GoodPlanet Belgium" userId="86877383-7d23-4e72-99f7-4e4aa0a78e54" providerId="ADAL" clId="{78337E76-E347-4A72-97CC-CA1B32775AB9}" dt="2025-03-03T09:31:20.559" v="5" actId="108"/>
        <pc:sldMkLst>
          <pc:docMk/>
          <pc:sldMk cId="1253868188" sldId="269"/>
        </pc:sldMkLst>
        <pc:spChg chg="mod">
          <ac:chgData name="Charlotte Pattyn | GoodPlanet Belgium" userId="86877383-7d23-4e72-99f7-4e4aa0a78e54" providerId="ADAL" clId="{78337E76-E347-4A72-97CC-CA1B32775AB9}" dt="2025-03-03T09:31:20.559" v="5" actId="108"/>
          <ac:spMkLst>
            <pc:docMk/>
            <pc:sldMk cId="1253868188" sldId="269"/>
            <ac:spMk id="2" creationId="{A9A75318-10A9-4466-0399-69CE9041633B}"/>
          </ac:spMkLst>
        </pc:spChg>
      </pc:sldChg>
      <pc:sldChg chg="modSp mod modNotesTx">
        <pc:chgData name="Charlotte Pattyn | GoodPlanet Belgium" userId="86877383-7d23-4e72-99f7-4e4aa0a78e54" providerId="ADAL" clId="{78337E76-E347-4A72-97CC-CA1B32775AB9}" dt="2025-03-18T10:33:40.851" v="13" actId="6549"/>
        <pc:sldMkLst>
          <pc:docMk/>
          <pc:sldMk cId="2067531428" sldId="272"/>
        </pc:sldMkLst>
        <pc:spChg chg="mod">
          <ac:chgData name="Charlotte Pattyn | GoodPlanet Belgium" userId="86877383-7d23-4e72-99f7-4e4aa0a78e54" providerId="ADAL" clId="{78337E76-E347-4A72-97CC-CA1B32775AB9}" dt="2025-03-03T09:32:11.276" v="11" actId="108"/>
          <ac:spMkLst>
            <pc:docMk/>
            <pc:sldMk cId="2067531428" sldId="272"/>
            <ac:spMk id="2" creationId="{AE4E1BBB-67CD-EFDE-A326-B10DFE1C1BD7}"/>
          </ac:spMkLst>
        </pc:spChg>
      </pc:sldChg>
      <pc:sldChg chg="modSp del mod">
        <pc:chgData name="Charlotte Pattyn | GoodPlanet Belgium" userId="86877383-7d23-4e72-99f7-4e4aa0a78e54" providerId="ADAL" clId="{78337E76-E347-4A72-97CC-CA1B32775AB9}" dt="2025-03-03T09:31:54.093" v="9" actId="47"/>
        <pc:sldMkLst>
          <pc:docMk/>
          <pc:sldMk cId="1826337778" sldId="274"/>
        </pc:sldMkLst>
      </pc:sldChg>
      <pc:sldChg chg="modSp mod">
        <pc:chgData name="Charlotte Pattyn | GoodPlanet Belgium" userId="86877383-7d23-4e72-99f7-4e4aa0a78e54" providerId="ADAL" clId="{78337E76-E347-4A72-97CC-CA1B32775AB9}" dt="2025-03-03T09:31:15.988" v="4" actId="2711"/>
        <pc:sldMkLst>
          <pc:docMk/>
          <pc:sldMk cId="2781388581" sldId="276"/>
        </pc:sldMkLst>
        <pc:spChg chg="mod">
          <ac:chgData name="Charlotte Pattyn | GoodPlanet Belgium" userId="86877383-7d23-4e72-99f7-4e4aa0a78e54" providerId="ADAL" clId="{78337E76-E347-4A72-97CC-CA1B32775AB9}" dt="2025-03-03T09:31:15.988" v="4" actId="2711"/>
          <ac:spMkLst>
            <pc:docMk/>
            <pc:sldMk cId="2781388581" sldId="276"/>
            <ac:spMk id="2" creationId="{A9A75318-10A9-4466-0399-69CE9041633B}"/>
          </ac:spMkLst>
        </pc:spChg>
      </pc:sldChg>
      <pc:sldChg chg="modSp mod">
        <pc:chgData name="Charlotte Pattyn | GoodPlanet Belgium" userId="86877383-7d23-4e72-99f7-4e4aa0a78e54" providerId="ADAL" clId="{78337E76-E347-4A72-97CC-CA1B32775AB9}" dt="2025-03-03T09:31:27.831" v="6" actId="108"/>
        <pc:sldMkLst>
          <pc:docMk/>
          <pc:sldMk cId="1105410428" sldId="277"/>
        </pc:sldMkLst>
        <pc:spChg chg="mod">
          <ac:chgData name="Charlotte Pattyn | GoodPlanet Belgium" userId="86877383-7d23-4e72-99f7-4e4aa0a78e54" providerId="ADAL" clId="{78337E76-E347-4A72-97CC-CA1B32775AB9}" dt="2025-03-03T09:31:27.831" v="6" actId="108"/>
          <ac:spMkLst>
            <pc:docMk/>
            <pc:sldMk cId="1105410428" sldId="277"/>
            <ac:spMk id="2" creationId="{A9A75318-10A9-4466-0399-69CE9041633B}"/>
          </ac:spMkLst>
        </pc:spChg>
      </pc:sldChg>
      <pc:sldChg chg="modSp mod">
        <pc:chgData name="Charlotte Pattyn | GoodPlanet Belgium" userId="86877383-7d23-4e72-99f7-4e4aa0a78e54" providerId="ADAL" clId="{78337E76-E347-4A72-97CC-CA1B32775AB9}" dt="2025-03-03T09:32:17.060" v="12" actId="14100"/>
        <pc:sldMkLst>
          <pc:docMk/>
          <pc:sldMk cId="2709858225" sldId="278"/>
        </pc:sldMkLst>
        <pc:spChg chg="mod">
          <ac:chgData name="Charlotte Pattyn | GoodPlanet Belgium" userId="86877383-7d23-4e72-99f7-4e4aa0a78e54" providerId="ADAL" clId="{78337E76-E347-4A72-97CC-CA1B32775AB9}" dt="2025-03-03T09:32:04.663" v="10" actId="108"/>
          <ac:spMkLst>
            <pc:docMk/>
            <pc:sldMk cId="2709858225" sldId="278"/>
            <ac:spMk id="2" creationId="{A9A75318-10A9-4466-0399-69CE9041633B}"/>
          </ac:spMkLst>
        </pc:spChg>
        <pc:spChg chg="mod">
          <ac:chgData name="Charlotte Pattyn | GoodPlanet Belgium" userId="86877383-7d23-4e72-99f7-4e4aa0a78e54" providerId="ADAL" clId="{78337E76-E347-4A72-97CC-CA1B32775AB9}" dt="2025-03-03T09:32:17.060" v="12" actId="14100"/>
          <ac:spMkLst>
            <pc:docMk/>
            <pc:sldMk cId="2709858225" sldId="278"/>
            <ac:spMk id="3" creationId="{1522EDC5-6401-0663-FFAC-C284D5B8F8DE}"/>
          </ac:spMkLst>
        </pc:spChg>
      </pc:sldChg>
      <pc:sldChg chg="modSp mod">
        <pc:chgData name="Charlotte Pattyn | GoodPlanet Belgium" userId="86877383-7d23-4e72-99f7-4e4aa0a78e54" providerId="ADAL" clId="{78337E76-E347-4A72-97CC-CA1B32775AB9}" dt="2025-03-03T09:31:45.877" v="8" actId="108"/>
        <pc:sldMkLst>
          <pc:docMk/>
          <pc:sldMk cId="1214537160" sldId="279"/>
        </pc:sldMkLst>
        <pc:spChg chg="mod">
          <ac:chgData name="Charlotte Pattyn | GoodPlanet Belgium" userId="86877383-7d23-4e72-99f7-4e4aa0a78e54" providerId="ADAL" clId="{78337E76-E347-4A72-97CC-CA1B32775AB9}" dt="2025-03-03T09:31:45.877" v="8" actId="108"/>
          <ac:spMkLst>
            <pc:docMk/>
            <pc:sldMk cId="1214537160" sldId="279"/>
            <ac:spMk id="2" creationId="{A9A75318-10A9-4466-0399-69CE9041633B}"/>
          </ac:spMkLst>
        </pc:spChg>
      </pc:sldChg>
    </pc:docChg>
  </pc:docChgLst>
  <pc:docChgLst>
    <pc:chgData name="Camille De Herdt | GoodPlanet Belgium" userId="S::c.deherdt@goodplanet.be::8e404e2e-4f8a-4ad4-8185-e352ea36c37d" providerId="AD" clId="Web-{BD0DAED0-E3D2-D3EB-5E09-0E167C7E3294}"/>
    <pc:docChg chg="addSld delSld modSld">
      <pc:chgData name="Camille De Herdt | GoodPlanet Belgium" userId="S::c.deherdt@goodplanet.be::8e404e2e-4f8a-4ad4-8185-e352ea36c37d" providerId="AD" clId="Web-{BD0DAED0-E3D2-D3EB-5E09-0E167C7E3294}" dt="2024-03-12T10:01:00.695" v="85" actId="20577"/>
      <pc:docMkLst>
        <pc:docMk/>
      </pc:docMkLst>
      <pc:sldChg chg="modSp">
        <pc:chgData name="Camille De Herdt | GoodPlanet Belgium" userId="S::c.deherdt@goodplanet.be::8e404e2e-4f8a-4ad4-8185-e352ea36c37d" providerId="AD" clId="Web-{BD0DAED0-E3D2-D3EB-5E09-0E167C7E3294}" dt="2024-03-12T09:57:05.466" v="11" actId="20577"/>
        <pc:sldMkLst>
          <pc:docMk/>
          <pc:sldMk cId="4218880637" sldId="268"/>
        </pc:sldMkLst>
      </pc:sldChg>
      <pc:sldChg chg="addSp delSp modSp">
        <pc:chgData name="Camille De Herdt | GoodPlanet Belgium" userId="S::c.deherdt@goodplanet.be::8e404e2e-4f8a-4ad4-8185-e352ea36c37d" providerId="AD" clId="Web-{BD0DAED0-E3D2-D3EB-5E09-0E167C7E3294}" dt="2024-03-12T09:59:34.644" v="61" actId="20577"/>
        <pc:sldMkLst>
          <pc:docMk/>
          <pc:sldMk cId="1253868188" sldId="269"/>
        </pc:sldMkLst>
      </pc:sldChg>
      <pc:sldChg chg="delSp modSp">
        <pc:chgData name="Camille De Herdt | GoodPlanet Belgium" userId="S::c.deherdt@goodplanet.be::8e404e2e-4f8a-4ad4-8185-e352ea36c37d" providerId="AD" clId="Web-{BD0DAED0-E3D2-D3EB-5E09-0E167C7E3294}" dt="2024-03-12T09:58:47.720" v="49" actId="20577"/>
        <pc:sldMkLst>
          <pc:docMk/>
          <pc:sldMk cId="1223267613" sldId="270"/>
        </pc:sldMkLst>
      </pc:sldChg>
      <pc:sldChg chg="del">
        <pc:chgData name="Camille De Herdt | GoodPlanet Belgium" userId="S::c.deherdt@goodplanet.be::8e404e2e-4f8a-4ad4-8185-e352ea36c37d" providerId="AD" clId="Web-{BD0DAED0-E3D2-D3EB-5E09-0E167C7E3294}" dt="2024-03-12T09:58:28.985" v="37"/>
        <pc:sldMkLst>
          <pc:docMk/>
          <pc:sldMk cId="1680656012" sldId="271"/>
        </pc:sldMkLst>
      </pc:sldChg>
      <pc:sldChg chg="modSp">
        <pc:chgData name="Camille De Herdt | GoodPlanet Belgium" userId="S::c.deherdt@goodplanet.be::8e404e2e-4f8a-4ad4-8185-e352ea36c37d" providerId="AD" clId="Web-{BD0DAED0-E3D2-D3EB-5E09-0E167C7E3294}" dt="2024-03-12T09:58:32.798" v="45" actId="20577"/>
        <pc:sldMkLst>
          <pc:docMk/>
          <pc:sldMk cId="2067531428" sldId="272"/>
        </pc:sldMkLst>
      </pc:sldChg>
      <pc:sldChg chg="delSp modSp">
        <pc:chgData name="Camille De Herdt | GoodPlanet Belgium" userId="S::c.deherdt@goodplanet.be::8e404e2e-4f8a-4ad4-8185-e352ea36c37d" providerId="AD" clId="Web-{BD0DAED0-E3D2-D3EB-5E09-0E167C7E3294}" dt="2024-03-12T09:59:14.643" v="56" actId="20577"/>
        <pc:sldMkLst>
          <pc:docMk/>
          <pc:sldMk cId="1826337778" sldId="274"/>
        </pc:sldMkLst>
      </pc:sldChg>
      <pc:sldChg chg="delSp modSp">
        <pc:chgData name="Camille De Herdt | GoodPlanet Belgium" userId="S::c.deherdt@goodplanet.be::8e404e2e-4f8a-4ad4-8185-e352ea36c37d" providerId="AD" clId="Web-{BD0DAED0-E3D2-D3EB-5E09-0E167C7E3294}" dt="2024-03-12T09:58:54.221" v="51" actId="20577"/>
        <pc:sldMkLst>
          <pc:docMk/>
          <pc:sldMk cId="1008057696" sldId="275"/>
        </pc:sldMkLst>
      </pc:sldChg>
      <pc:sldChg chg="modSp add replId">
        <pc:chgData name="Camille De Herdt | GoodPlanet Belgium" userId="S::c.deherdt@goodplanet.be::8e404e2e-4f8a-4ad4-8185-e352ea36c37d" providerId="AD" clId="Web-{BD0DAED0-E3D2-D3EB-5E09-0E167C7E3294}" dt="2024-03-12T10:01:00.695" v="85" actId="20577"/>
        <pc:sldMkLst>
          <pc:docMk/>
          <pc:sldMk cId="2781388581" sldId="276"/>
        </pc:sldMkLst>
      </pc:sldChg>
    </pc:docChg>
  </pc:docChgLst>
  <pc:docChgLst>
    <pc:chgData name="Charlotte Pattyn | GoodPlanet Belgium" userId="86877383-7d23-4e72-99f7-4e4aa0a78e54" providerId="ADAL" clId="{2B1E9C6A-D9EB-4199-8CE7-9781FDECAB27}"/>
    <pc:docChg chg="undo custSel addSld modSld sldOrd">
      <pc:chgData name="Charlotte Pattyn | GoodPlanet Belgium" userId="86877383-7d23-4e72-99f7-4e4aa0a78e54" providerId="ADAL" clId="{2B1E9C6A-D9EB-4199-8CE7-9781FDECAB27}" dt="2024-11-20T21:01:31.154" v="306" actId="20577"/>
      <pc:docMkLst>
        <pc:docMk/>
      </pc:docMkLst>
      <pc:sldChg chg="modSp mod">
        <pc:chgData name="Charlotte Pattyn | GoodPlanet Belgium" userId="86877383-7d23-4e72-99f7-4e4aa0a78e54" providerId="ADAL" clId="{2B1E9C6A-D9EB-4199-8CE7-9781FDECAB27}" dt="2024-11-20T20:57:37.877" v="207" actId="1076"/>
        <pc:sldMkLst>
          <pc:docMk/>
          <pc:sldMk cId="1253868188" sldId="269"/>
        </pc:sldMkLst>
      </pc:sldChg>
      <pc:sldChg chg="modSp mod">
        <pc:chgData name="Charlotte Pattyn | GoodPlanet Belgium" userId="86877383-7d23-4e72-99f7-4e4aa0a78e54" providerId="ADAL" clId="{2B1E9C6A-D9EB-4199-8CE7-9781FDECAB27}" dt="2024-11-20T20:56:53.559" v="194" actId="20577"/>
        <pc:sldMkLst>
          <pc:docMk/>
          <pc:sldMk cId="2067531428" sldId="272"/>
        </pc:sldMkLst>
      </pc:sldChg>
      <pc:sldChg chg="modSp mod ord">
        <pc:chgData name="Charlotte Pattyn | GoodPlanet Belgium" userId="86877383-7d23-4e72-99f7-4e4aa0a78e54" providerId="ADAL" clId="{2B1E9C6A-D9EB-4199-8CE7-9781FDECAB27}" dt="2024-11-20T20:56:36.078" v="170" actId="5793"/>
        <pc:sldMkLst>
          <pc:docMk/>
          <pc:sldMk cId="1826337778" sldId="274"/>
        </pc:sldMkLst>
      </pc:sldChg>
      <pc:sldChg chg="modSp mod">
        <pc:chgData name="Charlotte Pattyn | GoodPlanet Belgium" userId="86877383-7d23-4e72-99f7-4e4aa0a78e54" providerId="ADAL" clId="{2B1E9C6A-D9EB-4199-8CE7-9781FDECAB27}" dt="2024-11-20T20:55:57.216" v="38" actId="20577"/>
        <pc:sldMkLst>
          <pc:docMk/>
          <pc:sldMk cId="2781388581" sldId="276"/>
        </pc:sldMkLst>
      </pc:sldChg>
      <pc:sldChg chg="modSp mod">
        <pc:chgData name="Charlotte Pattyn | GoodPlanet Belgium" userId="86877383-7d23-4e72-99f7-4e4aa0a78e54" providerId="ADAL" clId="{2B1E9C6A-D9EB-4199-8CE7-9781FDECAB27}" dt="2024-11-20T20:58:52.856" v="277" actId="20577"/>
        <pc:sldMkLst>
          <pc:docMk/>
          <pc:sldMk cId="2709858225" sldId="278"/>
        </pc:sldMkLst>
      </pc:sldChg>
      <pc:sldChg chg="modSp add mod">
        <pc:chgData name="Charlotte Pattyn | GoodPlanet Belgium" userId="86877383-7d23-4e72-99f7-4e4aa0a78e54" providerId="ADAL" clId="{2B1E9C6A-D9EB-4199-8CE7-9781FDECAB27}" dt="2024-11-20T21:01:31.154" v="306" actId="20577"/>
        <pc:sldMkLst>
          <pc:docMk/>
          <pc:sldMk cId="1214537160" sldId="27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E3ABA8-C661-4DB7-8F91-36E0587253B9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108A7-9C29-453F-BCC2-4FD422D7370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14633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C108A7-9C29-453F-BCC2-4FD422D73704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00255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A9D13-B246-8AF9-E986-DB7F31B54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F864C87-1BB4-A699-8474-43D1A63AA1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2954C7F-0B36-384C-8498-BBCEEFC7A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A9666B8-E8C6-5372-F335-2F7F993BB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2CD8FD-50D6-950A-C962-3A551DA04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09426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9C3795-7D9B-DAFD-6AAD-EED01EA9C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7D5E556-E507-7559-4E9E-1474455540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DE6751-F7A0-1869-8339-C706EBAE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845A73-0232-E303-B538-12943B6C8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3525B45-5379-DC27-60D5-99C632A3A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90271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AA9E17F-E601-F7C6-BCD1-6D0D10DFEC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83EF6DD-9795-C72E-EF3A-952F681D8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E49939-B58E-7B60-4D63-E2EF24208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5993C5A-616C-8371-570E-440324C16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971883E-8B1A-2542-787E-995DC185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4242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77CBDD-ADF3-C29A-9C42-5675EEC06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40E0DC1-7F7A-8F73-C0AF-FC260DC9C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478F3C3-E15C-9F25-7EBB-06A77501D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C5EACEF-1D26-F12B-E001-EE63B27EE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6ECB425-56CB-B916-4A0D-B65141C9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0491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F5AF36-728D-53D6-9DA6-E69B677AB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1050B13-8392-1DAD-B2B2-46DF1ABAD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735F008-5482-F507-5358-FBEE04C45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FB65865-0CC5-4D47-E9A0-2FF685F5A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878C5D9-9C91-F608-92B7-D1EED10AB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06889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295E30-6ACC-2B1C-E076-829245656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9576EEA-6DEC-0040-5EEF-C2C3262AD4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FA119EC-118F-42A4-6DFA-01A072B8A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17B5D58-79C6-D9E3-51F9-8FA68C4E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5B913BB-29E6-B22A-0714-020DF5616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0722678-8C21-FEAE-10F9-E7B2BE90C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4597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79B5E5-D4A0-424B-282A-3F459B3FE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1CD73E5-23B3-B89A-40E9-FDBFAC3F1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3A949B2-3A36-B9B9-6C51-14810777C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970AE53-C495-076C-7E44-E242B6CBDD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0D1DCFA-2D86-9B7B-A720-CF858F359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9DAF857-F471-E0AC-763F-28BE051DD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A8D61F0-57D7-FBC6-B211-5E9D3095A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CCED6D2-62F7-8D3D-AC9E-3F454FBD4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528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F1B18-0C3A-FA3C-B886-B351BBB62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39D386E-43DF-73F4-E9D8-19EBD019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D0BF18C-F873-8AD4-3573-7A7C4A65E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8B46D30-8E1E-9CC3-7F95-15DF9A68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12640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ADDDE20-4FA7-FD89-2B02-2D0396EF4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FD4AA25-8F8A-CF94-5707-A57383A96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D0447FC-6CB9-84CC-E709-243E79A3E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5341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67BF3C-DBA3-15BA-964B-B55B4B9A2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B5B674B-1FBF-4F4B-8F70-F53562968C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0E20CA1-7A17-B93B-FE02-0F77CA14D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283F6AB-8110-C57B-026F-06782D4A5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3A07A95-8A2E-A5EC-758F-4AC8C71BC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B51CDAF-BE90-9747-94AB-89FEAC8CE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372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F320BE-1D16-99D3-A5C6-47D4DA1BA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AD523AD-5148-1E34-CFBD-5CE0B9E48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3400A7F-A144-7B5D-D17E-91E0CC0AF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73093C5-8C1C-3DCC-06DF-62C1AB6E5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2C11C29-9196-D57D-C9C1-349ED2B2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2004C81-B8F9-9903-AC94-B57CA690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2382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033F06C-CB1C-8A73-77EA-D68858F3D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EE85BDE-6044-79D1-AC82-2FA0A004E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33AD33A-EB64-4EBB-6D2C-5509EFE6F4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39CC4-F9DE-430E-B4E8-6917A429EF94}" type="datetimeFigureOut">
              <a:rPr lang="nl-BE" smtClean="0"/>
              <a:t>18/03/2025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027828-EB09-B924-4B8F-EBDAEE333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1A1DC6-96FD-ED27-85D8-BC281E6EC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3895B-E286-4846-AF1F-F1BCC4000664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5256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0B01130F-68AD-44FA-2EA5-DCF9CAAFACF9}"/>
              </a:ext>
            </a:extLst>
          </p:cNvPr>
          <p:cNvSpPr txBox="1">
            <a:spLocks/>
          </p:cNvSpPr>
          <p:nvPr/>
        </p:nvSpPr>
        <p:spPr>
          <a:xfrm>
            <a:off x="0" y="4374555"/>
            <a:ext cx="12192000" cy="1779110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sz="4800" b="1" dirty="0">
                <a:solidFill>
                  <a:srgbClr val="9EC73F"/>
                </a:solidFill>
                <a:latin typeface="Corbel" panose="020B0503020204020204" pitchFamily="34" charset="0"/>
              </a:rPr>
              <a:t>Les 4 - Resultaten </a:t>
            </a:r>
            <a:br>
              <a:rPr lang="nl-BE" sz="4800" b="1" dirty="0">
                <a:solidFill>
                  <a:srgbClr val="9EC73F"/>
                </a:solidFill>
                <a:latin typeface="Corbel" panose="020B0503020204020204" pitchFamily="34" charset="0"/>
              </a:rPr>
            </a:br>
            <a:r>
              <a:rPr lang="nl-BE" sz="4800" b="1" dirty="0">
                <a:solidFill>
                  <a:srgbClr val="9EC73F"/>
                </a:solidFill>
                <a:latin typeface="Corbel" panose="020B0503020204020204" pitchFamily="34" charset="0"/>
              </a:rPr>
              <a:t>straatinterviews verwerken</a:t>
            </a:r>
          </a:p>
        </p:txBody>
      </p:sp>
      <p:pic>
        <p:nvPicPr>
          <p:cNvPr id="6" name="Afbeelding 5" descr="Afbeelding met Graphics, Lettertype, logo, grafische vormgeving&#10;&#10;Door AI gegenereerde inhoud is mogelijk onjuist.">
            <a:extLst>
              <a:ext uri="{FF2B5EF4-FFF2-40B4-BE49-F238E27FC236}">
                <a16:creationId xmlns:a16="http://schemas.microsoft.com/office/drawing/2014/main" id="{570C76A8-5516-595A-56F7-F6AA00174CF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4767" y="5377842"/>
            <a:ext cx="2183027" cy="1328227"/>
          </a:xfrm>
          <a:prstGeom prst="rect">
            <a:avLst/>
          </a:prstGeom>
        </p:spPr>
      </p:pic>
      <p:pic>
        <p:nvPicPr>
          <p:cNvPr id="7" name="Afbeelding 6" descr="Afbeelding met tekst, cirkel, tekenfilm, Graphics&#10;&#10;Door AI gegenereerde inhoud is mogelijk onjuist.">
            <a:extLst>
              <a:ext uri="{FF2B5EF4-FFF2-40B4-BE49-F238E27FC236}">
                <a16:creationId xmlns:a16="http://schemas.microsoft.com/office/drawing/2014/main" id="{7765EF27-6B41-3924-6DF0-AACBD3DD9A6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6113" y="111211"/>
            <a:ext cx="4979773" cy="4979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880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75318-10A9-4466-0399-69CE9041633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EC73F"/>
          </a:solidFill>
        </p:spPr>
        <p:txBody>
          <a:bodyPr/>
          <a:lstStyle/>
          <a:p>
            <a:r>
              <a:rPr lang="nl-BE" dirty="0">
                <a:solidFill>
                  <a:schemeClr val="bg1"/>
                </a:solidFill>
                <a:latin typeface="Corbel" panose="020B0503020204020204" pitchFamily="34" charset="0"/>
                <a:cs typeface="Calibri Light"/>
              </a:rPr>
              <a:t>Overzicht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78677E-A860-BBA6-C777-18E36C595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400" dirty="0" err="1">
                <a:latin typeface="Corbel"/>
                <a:cs typeface="Calibri" panose="020F0502020204030204"/>
              </a:rPr>
              <a:t>Mindmap</a:t>
            </a:r>
            <a:r>
              <a:rPr lang="en-US" sz="2400" dirty="0">
                <a:latin typeface="Corbel"/>
                <a:cs typeface="Calibri" panose="020F0502020204030204"/>
              </a:rPr>
              <a:t>  </a:t>
            </a:r>
            <a:endParaRPr lang="en-US" sz="2400" dirty="0">
              <a:latin typeface="Corbel"/>
              <a:ea typeface="Calibri" panose="020F0502020204030204"/>
              <a:cs typeface="Calibri" panose="020F0502020204030204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400" dirty="0" err="1">
                <a:latin typeface="Corbel"/>
                <a:cs typeface="Calibri" panose="020F0502020204030204"/>
              </a:rPr>
              <a:t>Fotocollage</a:t>
            </a:r>
            <a:r>
              <a:rPr lang="en-US" sz="2400" dirty="0">
                <a:latin typeface="Corbel"/>
                <a:cs typeface="Calibri" panose="020F0502020204030204"/>
              </a:rPr>
              <a:t> 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400" dirty="0">
                <a:latin typeface="Corbel"/>
                <a:ea typeface="Calibri"/>
                <a:cs typeface="Calibri" panose="020F0502020204030204"/>
              </a:rPr>
              <a:t>Thema/</a:t>
            </a:r>
            <a:r>
              <a:rPr lang="en-US" sz="2400" dirty="0" err="1">
                <a:latin typeface="Corbel"/>
                <a:ea typeface="Calibri"/>
                <a:cs typeface="Calibri" panose="020F0502020204030204"/>
              </a:rPr>
              <a:t>situatie</a:t>
            </a:r>
            <a:r>
              <a:rPr lang="en-US" sz="2400" dirty="0">
                <a:latin typeface="Corbel"/>
                <a:ea typeface="Calibri"/>
                <a:cs typeface="Calibri" panose="020F0502020204030204"/>
              </a:rPr>
              <a:t> </a:t>
            </a:r>
            <a:r>
              <a:rPr lang="en-US" sz="2400" dirty="0" err="1">
                <a:latin typeface="Corbel"/>
                <a:ea typeface="Calibri"/>
                <a:cs typeface="Calibri" panose="020F0502020204030204"/>
              </a:rPr>
              <a:t>kiezen</a:t>
            </a:r>
            <a:endParaRPr lang="en-US" sz="2400" dirty="0">
              <a:latin typeface="Corbel"/>
              <a:ea typeface="Calibri"/>
              <a:cs typeface="Calibri" panose="020F0502020204030204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400" dirty="0" err="1">
                <a:latin typeface="Corbel"/>
                <a:ea typeface="Calibri" panose="020F0502020204030204"/>
                <a:cs typeface="Calibri" panose="020F0502020204030204"/>
              </a:rPr>
              <a:t>Resultaten</a:t>
            </a:r>
            <a:r>
              <a:rPr lang="en-US" sz="2400" dirty="0">
                <a:latin typeface="Corbel"/>
                <a:ea typeface="Calibri" panose="020F0502020204030204"/>
                <a:cs typeface="Calibri" panose="020F0502020204030204"/>
              </a:rPr>
              <a:t> </a:t>
            </a:r>
            <a:r>
              <a:rPr lang="en-US" sz="2400" dirty="0" err="1">
                <a:latin typeface="Corbel"/>
                <a:ea typeface="Calibri" panose="020F0502020204030204"/>
                <a:cs typeface="Calibri" panose="020F0502020204030204"/>
              </a:rPr>
              <a:t>delen</a:t>
            </a:r>
            <a:endParaRPr lang="en-US" sz="2400" dirty="0">
              <a:latin typeface="Corbel"/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3" name="Afbeelding 2" descr="Afbeelding met Graphics, Lettertype, logo, grafische vormgeving&#10;&#10;Door AI gegenereerde inhoud is mogelijk onjuist.">
            <a:extLst>
              <a:ext uri="{FF2B5EF4-FFF2-40B4-BE49-F238E27FC236}">
                <a16:creationId xmlns:a16="http://schemas.microsoft.com/office/drawing/2014/main" id="{2E7C6D03-8B1D-7342-90D4-B82D1A1318C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4767" y="5377842"/>
            <a:ext cx="2183027" cy="132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388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75318-10A9-4466-0399-69CE9041633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EC73F"/>
          </a:solidFill>
        </p:spPr>
        <p:txBody>
          <a:bodyPr>
            <a:normAutofit/>
          </a:bodyPr>
          <a:lstStyle/>
          <a:p>
            <a:r>
              <a:rPr lang="nl-BE" dirty="0" err="1">
                <a:solidFill>
                  <a:schemeClr val="bg1"/>
                </a:solidFill>
                <a:latin typeface="Corbel" panose="020B0503020204020204" pitchFamily="34" charset="0"/>
                <a:cs typeface="Calibri Light"/>
              </a:rPr>
              <a:t>Mindmap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78677E-A860-BBA6-C777-18E36C595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915"/>
            <a:ext cx="6865376" cy="43390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000" dirty="0">
                <a:latin typeface="Corbel"/>
                <a:ea typeface="Calibri"/>
                <a:cs typeface="Calibri" panose="020F0502020204030204"/>
              </a:rPr>
              <a:t>Vat de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straatinterviews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 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samen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 per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groep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 in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een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mindmap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 met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kernwoorden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 over 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verschillende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thema's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:</a:t>
            </a:r>
            <a:endParaRPr lang="en-US" dirty="0">
              <a:latin typeface="Corbel"/>
              <a:ea typeface="Calibri" panose="020F0502020204030204"/>
              <a:cs typeface="Calibri" panose="020F0502020204030204"/>
            </a:endParaRPr>
          </a:p>
          <a:p>
            <a:pPr marL="971550" lvl="1" indent="-514350">
              <a:lnSpc>
                <a:spcPct val="150000"/>
              </a:lnSpc>
              <a:buFont typeface="Courier New"/>
              <a:buChar char="o"/>
            </a:pPr>
            <a:r>
              <a:rPr lang="en-US" sz="2000" dirty="0">
                <a:latin typeface="Corbel"/>
                <a:ea typeface="Calibri"/>
                <a:cs typeface="Calibri" panose="020F0502020204030204"/>
              </a:rPr>
              <a:t>Groen</a:t>
            </a:r>
          </a:p>
          <a:p>
            <a:pPr marL="971550" lvl="1" indent="-514350">
              <a:lnSpc>
                <a:spcPct val="150000"/>
              </a:lnSpc>
              <a:buFont typeface="Courier New"/>
              <a:buChar char="o"/>
            </a:pP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Verkeer</a:t>
            </a:r>
            <a:endParaRPr lang="en-US" dirty="0">
              <a:latin typeface="Corbel"/>
              <a:ea typeface="Calibri"/>
              <a:cs typeface="Calibri" panose="020F0502020204030204"/>
            </a:endParaRPr>
          </a:p>
          <a:p>
            <a:pPr marL="971550" lvl="1" indent="-514350">
              <a:lnSpc>
                <a:spcPct val="150000"/>
              </a:lnSpc>
              <a:buFont typeface="Courier New"/>
              <a:buChar char="o"/>
            </a:pP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Voorzieningen</a:t>
            </a:r>
            <a:endParaRPr lang="en-US" dirty="0">
              <a:latin typeface="Corbel"/>
              <a:ea typeface="Calibri"/>
              <a:cs typeface="Calibri" panose="020F0502020204030204"/>
            </a:endParaRPr>
          </a:p>
          <a:p>
            <a:pPr marL="971550" lvl="1" indent="-514350">
              <a:lnSpc>
                <a:spcPct val="150000"/>
              </a:lnSpc>
              <a:buFont typeface="Courier New"/>
              <a:buChar char="o"/>
            </a:pP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Gemeenschap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/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sociaal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 contact</a:t>
            </a:r>
            <a:endParaRPr lang="en-US" dirty="0">
              <a:latin typeface="Corbel"/>
              <a:ea typeface="Calibri"/>
              <a:cs typeface="Calibri" panose="020F0502020204030204"/>
            </a:endParaRPr>
          </a:p>
          <a:p>
            <a:pPr marL="971550" lvl="1" indent="-514350">
              <a:lnSpc>
                <a:spcPct val="150000"/>
              </a:lnSpc>
              <a:buFont typeface="Courier New"/>
              <a:buChar char="o"/>
            </a:pP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Andere</a:t>
            </a:r>
            <a:endParaRPr lang="en-US" dirty="0">
              <a:latin typeface="Corbel"/>
              <a:ea typeface="Calibri"/>
              <a:cs typeface="Calibri" panose="020F0502020204030204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2000" dirty="0">
                <a:latin typeface="Corbel"/>
                <a:ea typeface="Calibri"/>
                <a:cs typeface="Calibri" panose="020F0502020204030204"/>
              </a:rPr>
              <a:t>Stel de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mindmap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voor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aan</a:t>
            </a:r>
            <a:r>
              <a:rPr lang="en-US" sz="2000" dirty="0">
                <a:latin typeface="Corbel"/>
                <a:ea typeface="Calibri"/>
                <a:cs typeface="Calibri" panose="020F0502020204030204"/>
              </a:rPr>
              <a:t> de </a:t>
            </a:r>
            <a:r>
              <a:rPr lang="en-US" sz="2000" dirty="0" err="1">
                <a:latin typeface="Corbel"/>
                <a:ea typeface="Calibri"/>
                <a:cs typeface="Calibri" panose="020F0502020204030204"/>
              </a:rPr>
              <a:t>klas</a:t>
            </a:r>
            <a:endParaRPr lang="en-US" dirty="0">
              <a:latin typeface="Corbel"/>
              <a:ea typeface="Calibri"/>
              <a:cs typeface="Calibri" panose="020F0502020204030204"/>
            </a:endParaRPr>
          </a:p>
          <a:p>
            <a:pPr marL="457200" lvl="1" indent="0">
              <a:buNone/>
            </a:pPr>
            <a:endParaRPr lang="en-US" dirty="0">
              <a:ea typeface="Calibri"/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 panose="020F0502020204030204"/>
            </a:endParaRPr>
          </a:p>
          <a:p>
            <a:pPr marL="0" indent="0">
              <a:buNone/>
            </a:pPr>
            <a:endParaRPr lang="en-US" dirty="0">
              <a:ea typeface="Calibri"/>
              <a:cs typeface="Calibri" panose="020F0502020204030204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675B6F-5EC7-A880-6E7D-8AA7AD3B95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03576" y="2059349"/>
            <a:ext cx="4060992" cy="294983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Afbeelding 2" descr="Afbeelding met Graphics, Lettertype, logo, grafische vormgeving&#10;&#10;Door AI gegenereerde inhoud is mogelijk onjuist.">
            <a:extLst>
              <a:ext uri="{FF2B5EF4-FFF2-40B4-BE49-F238E27FC236}">
                <a16:creationId xmlns:a16="http://schemas.microsoft.com/office/drawing/2014/main" id="{F6D7614F-7B0C-9346-3B9A-3B26CD9174C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4767" y="5377842"/>
            <a:ext cx="2183027" cy="132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868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75318-10A9-4466-0399-69CE9041633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EC73F"/>
          </a:solidFill>
        </p:spPr>
        <p:txBody>
          <a:bodyPr/>
          <a:lstStyle/>
          <a:p>
            <a:r>
              <a:rPr lang="nl-BE" dirty="0">
                <a:solidFill>
                  <a:schemeClr val="bg1"/>
                </a:solidFill>
                <a:latin typeface="Corbel" panose="020B0503020204020204" pitchFamily="34" charset="0"/>
                <a:cs typeface="Calibri Light"/>
              </a:rPr>
              <a:t>Fotocollage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22EDC5-6401-0663-FFAC-C284D5B8F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nl-BE" sz="2400" dirty="0">
                <a:latin typeface="Corbel"/>
              </a:rPr>
              <a:t>Verzamel alle foto's van geïnterviewden met whiteboard van jullie groep. </a:t>
            </a:r>
            <a:endParaRPr lang="nl-BE" sz="2400">
              <a:latin typeface="Corbel"/>
              <a:ea typeface="Calibri"/>
              <a:cs typeface="Calibri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nl-BE" sz="2400" dirty="0">
                <a:latin typeface="Corbel"/>
              </a:rPr>
              <a:t>Maak een collage van deze foto's met een titel. </a:t>
            </a:r>
            <a:endParaRPr lang="nl-BE" sz="2400" dirty="0">
              <a:latin typeface="Calibri" panose="020F0502020204030204"/>
              <a:ea typeface="Calibri"/>
              <a:cs typeface="Calibri"/>
            </a:endParaRPr>
          </a:p>
          <a:p>
            <a:pPr marL="0" indent="0" algn="r">
              <a:buNone/>
            </a:pPr>
            <a:endParaRPr lang="nl-BE" dirty="0"/>
          </a:p>
          <a:p>
            <a:pPr marL="0" indent="0" algn="r">
              <a:buNone/>
            </a:pPr>
            <a:endParaRPr lang="nl-BE" dirty="0"/>
          </a:p>
          <a:p>
            <a:pPr marL="457200" lvl="1" indent="0">
              <a:buNone/>
            </a:pPr>
            <a:endParaRPr lang="nl-BE" sz="2800" b="1" dirty="0"/>
          </a:p>
        </p:txBody>
      </p:sp>
      <p:pic>
        <p:nvPicPr>
          <p:cNvPr id="5" name="Afbeelding 4" descr="Afbeelding met Graphics, Lettertype, logo, grafische vormgeving&#10;&#10;Door AI gegenereerde inhoud is mogelijk onjuist.">
            <a:extLst>
              <a:ext uri="{FF2B5EF4-FFF2-40B4-BE49-F238E27FC236}">
                <a16:creationId xmlns:a16="http://schemas.microsoft.com/office/drawing/2014/main" id="{12668953-B829-EF89-D8D7-ED6A99F06C3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4767" y="5377842"/>
            <a:ext cx="2183027" cy="132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410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75318-10A9-4466-0399-69CE9041633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EC73F"/>
          </a:solidFill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bg1"/>
                </a:solidFill>
                <a:latin typeface="Corbel" panose="020B0503020204020204" pitchFamily="34" charset="0"/>
                <a:cs typeface="Calibri Light"/>
              </a:rPr>
              <a:t>Thema/situatie kiezen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22EDC5-6401-0663-FFAC-C284D5B8F8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nl-BE" sz="3200" b="1" dirty="0"/>
          </a:p>
          <a:p>
            <a:pPr marR="50800">
              <a:lnSpc>
                <a:spcPct val="105000"/>
              </a:lnSpc>
              <a:spcBef>
                <a:spcPts val="500"/>
              </a:spcBef>
              <a:spcAft>
                <a:spcPts val="1000"/>
              </a:spcAft>
            </a:pPr>
            <a:r>
              <a:rPr lang="nl-BE" sz="2400" dirty="0">
                <a:effectLst/>
                <a:latin typeface="Corbel" panose="020B0503020204020204" pitchFamily="34" charset="0"/>
                <a:ea typeface="Arial" panose="020B0604020202020204" pitchFamily="34" charset="0"/>
                <a:cs typeface="Tahoma" panose="020B0604030504040204" pitchFamily="34" charset="0"/>
              </a:rPr>
              <a:t>Kies een thema</a:t>
            </a:r>
            <a:r>
              <a:rPr lang="nl-BE" sz="2400">
                <a:effectLst/>
                <a:latin typeface="Corbel" panose="020B0503020204020204" pitchFamily="34" charset="0"/>
                <a:ea typeface="Arial" panose="020B0604020202020204" pitchFamily="34" charset="0"/>
                <a:cs typeface="Tahoma" panose="020B0604030504040204" pitchFamily="34" charset="0"/>
              </a:rPr>
              <a:t>/situatie </a:t>
            </a:r>
            <a:r>
              <a:rPr lang="nl-BE" sz="2400" dirty="0">
                <a:effectLst/>
                <a:latin typeface="Corbel" panose="020B0503020204020204" pitchFamily="34" charset="0"/>
                <a:ea typeface="Arial" panose="020B0604020202020204" pitchFamily="34" charset="0"/>
                <a:cs typeface="Tahoma" panose="020B0604030504040204" pitchFamily="34" charset="0"/>
              </a:rPr>
              <a:t>waar je een oplossing voor wil bedenken</a:t>
            </a:r>
            <a:br>
              <a:rPr lang="nl-BE" sz="2400" dirty="0">
                <a:effectLst/>
                <a:latin typeface="Corbel" panose="020B0503020204020204" pitchFamily="34" charset="0"/>
                <a:ea typeface="Arial" panose="020B0604020202020204" pitchFamily="34" charset="0"/>
                <a:cs typeface="Tahoma" panose="020B0604030504040204" pitchFamily="34" charset="0"/>
              </a:rPr>
            </a:br>
            <a:r>
              <a:rPr lang="nl-BE" sz="1800" dirty="0">
                <a:latin typeface="Corbel" panose="020B0503020204020204" pitchFamily="34" charset="0"/>
                <a:ea typeface="MS Gothic" panose="020B0609070205080204" pitchFamily="49" charset="-128"/>
                <a:cs typeface="Tahoma" panose="020B0604030504040204" pitchFamily="34" charset="0"/>
              </a:rPr>
              <a:t>A.d.h.v. de informatie die je verzamelde tijdens de interviews en de proefjes</a:t>
            </a:r>
            <a:endParaRPr lang="nl-BE" sz="1600" dirty="0">
              <a:effectLst/>
              <a:latin typeface="Corbel" panose="020B0503020204020204" pitchFamily="34" charset="0"/>
              <a:ea typeface="MS Gothic" panose="020B0609070205080204" pitchFamily="49" charset="-128"/>
              <a:cs typeface="Tahoma" panose="020B0604030504040204" pitchFamily="34" charset="0"/>
            </a:endParaRPr>
          </a:p>
          <a:p>
            <a:pPr marL="800100" marR="50800" lvl="1" indent="-342900" algn="just">
              <a:lnSpc>
                <a:spcPct val="105000"/>
              </a:lnSpc>
              <a:spcAft>
                <a:spcPts val="1000"/>
              </a:spcAft>
              <a:buFont typeface="Calibri" panose="020F0502020204030204" pitchFamily="34" charset="0"/>
              <a:buChar char="-"/>
            </a:pPr>
            <a:r>
              <a:rPr lang="nl-NL" sz="2000" dirty="0">
                <a:latin typeface="Corbel" panose="020B0503020204020204" pitchFamily="34" charset="0"/>
                <a:ea typeface="Arial" panose="020B0604020202020204" pitchFamily="34" charset="0"/>
                <a:cs typeface="Corbel" panose="020B0503020204020204" pitchFamily="34" charset="0"/>
              </a:rPr>
              <a:t>Algemene wens</a:t>
            </a:r>
          </a:p>
          <a:p>
            <a:pPr marL="914400" marR="50800" lvl="2" indent="0" algn="just">
              <a:lnSpc>
                <a:spcPct val="105000"/>
              </a:lnSpc>
              <a:spcAft>
                <a:spcPts val="1000"/>
              </a:spcAft>
              <a:buNone/>
            </a:pPr>
            <a:r>
              <a:rPr lang="nl-NL" sz="1400" dirty="0">
                <a:effectLst/>
                <a:latin typeface="Corbel" panose="020B0503020204020204" pitchFamily="34" charset="0"/>
                <a:ea typeface="Arial" panose="020B0604020202020204" pitchFamily="34" charset="0"/>
                <a:cs typeface="Corbel" panose="020B0503020204020204" pitchFamily="34" charset="0"/>
              </a:rPr>
              <a:t>meer groen, meer ontmoeting tussen bewoners, meer speelruimte…</a:t>
            </a:r>
            <a:endParaRPr lang="nl-BE" sz="1400" dirty="0">
              <a:effectLst/>
              <a:latin typeface="Corbel" panose="020B0503020204020204" pitchFamily="34" charset="0"/>
              <a:ea typeface="Arial" panose="020B0604020202020204" pitchFamily="34" charset="0"/>
              <a:cs typeface="Tahoma" panose="020B0604030504040204" pitchFamily="34" charset="0"/>
            </a:endParaRPr>
          </a:p>
          <a:p>
            <a:pPr marL="800100" marR="50800" lvl="1" indent="-342900" algn="just">
              <a:lnSpc>
                <a:spcPct val="105000"/>
              </a:lnSpc>
              <a:spcAft>
                <a:spcPts val="1000"/>
              </a:spcAft>
              <a:buFont typeface="Calibri" panose="020F0502020204030204" pitchFamily="34" charset="0"/>
              <a:buChar char="-"/>
            </a:pPr>
            <a:r>
              <a:rPr lang="nl-NL" sz="2000" dirty="0">
                <a:effectLst/>
                <a:latin typeface="Corbel" panose="020B0503020204020204" pitchFamily="34" charset="0"/>
                <a:ea typeface="Arial" panose="020B0604020202020204" pitchFamily="34" charset="0"/>
                <a:cs typeface="Tahoma" panose="020B0604030504040204" pitchFamily="34" charset="0"/>
              </a:rPr>
              <a:t>Concrete locatie</a:t>
            </a:r>
          </a:p>
          <a:p>
            <a:pPr marL="914400" marR="50800" lvl="2" indent="0" algn="just">
              <a:lnSpc>
                <a:spcPct val="105000"/>
              </a:lnSpc>
              <a:spcAft>
                <a:spcPts val="1000"/>
              </a:spcAft>
              <a:buNone/>
            </a:pPr>
            <a:r>
              <a:rPr lang="nl-NL" sz="1400" dirty="0">
                <a:effectLst/>
                <a:latin typeface="Corbel" panose="020B0503020204020204" pitchFamily="34" charset="0"/>
                <a:ea typeface="Arial" panose="020B0604020202020204" pitchFamily="34" charset="0"/>
                <a:cs typeface="Tahoma" panose="020B0604030504040204" pitchFamily="34" charset="0"/>
              </a:rPr>
              <a:t>het buurtparkje ligt er te vuil bij, een gebouw in de buurt staat al heel lang leeg, de speelplaats wordt te weinig gebruikt</a:t>
            </a:r>
            <a:r>
              <a:rPr lang="nl-NL" sz="1200" dirty="0">
                <a:effectLst/>
                <a:latin typeface="Corbel" panose="020B0503020204020204" pitchFamily="34" charset="0"/>
                <a:ea typeface="Arial" panose="020B0604020202020204" pitchFamily="34" charset="0"/>
                <a:cs typeface="Tahoma" panose="020B0604030504040204" pitchFamily="34" charset="0"/>
              </a:rPr>
              <a:t>…</a:t>
            </a:r>
            <a:r>
              <a:rPr lang="nl-BE" sz="1200" dirty="0">
                <a:effectLst/>
                <a:latin typeface="Corbel" panose="020B0503020204020204" pitchFamily="34" charset="0"/>
                <a:ea typeface="Arial" panose="020B0604020202020204" pitchFamily="34" charset="0"/>
                <a:cs typeface="Tahoma" panose="020B0604030504040204" pitchFamily="34" charset="0"/>
              </a:rPr>
              <a:t> </a:t>
            </a:r>
          </a:p>
        </p:txBody>
      </p:sp>
      <p:pic>
        <p:nvPicPr>
          <p:cNvPr id="5" name="Afbeelding 4" descr="Afbeelding met Graphics, Lettertype, logo, grafische vormgeving&#10;&#10;Door AI gegenereerde inhoud is mogelijk onjuist.">
            <a:extLst>
              <a:ext uri="{FF2B5EF4-FFF2-40B4-BE49-F238E27FC236}">
                <a16:creationId xmlns:a16="http://schemas.microsoft.com/office/drawing/2014/main" id="{8AD5E0DF-1E24-E8B5-E44E-C3543E31CAC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4767" y="5377842"/>
            <a:ext cx="2183027" cy="132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537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75318-10A9-4466-0399-69CE9041633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EC73F"/>
          </a:solidFill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bg1"/>
                </a:solidFill>
                <a:latin typeface="Corbel" panose="020B0503020204020204" pitchFamily="34" charset="0"/>
                <a:cs typeface="Calibri Light"/>
              </a:rPr>
              <a:t>Bezorgen maar! 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22EDC5-6401-0663-FFAC-C284D5B8F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39256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nl-BE" sz="2400" dirty="0">
                <a:latin typeface="Corbel"/>
              </a:rPr>
              <a:t>Gemeente: </a:t>
            </a:r>
            <a:r>
              <a:rPr lang="nl-BE" sz="2400" dirty="0" err="1">
                <a:latin typeface="Corbel"/>
              </a:rPr>
              <a:t>mindmaps</a:t>
            </a:r>
            <a:r>
              <a:rPr lang="nl-BE" sz="2400" dirty="0">
                <a:latin typeface="Corbel"/>
              </a:rPr>
              <a:t> en fotocollages</a:t>
            </a:r>
            <a:endParaRPr lang="nl-BE" sz="2400" dirty="0">
              <a:latin typeface="Corbel"/>
              <a:ea typeface="Calibri"/>
              <a:cs typeface="Calibri"/>
            </a:endParaRP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nl-BE" sz="2400" dirty="0">
                <a:latin typeface="Corbel"/>
              </a:rPr>
              <a:t>Geïnterviewden: fotocollages  (evt. na les 7, samen met uitnodiging voor de actie)</a:t>
            </a:r>
            <a:endParaRPr lang="nl-BE" sz="2400" dirty="0">
              <a:latin typeface="Corbel"/>
              <a:ea typeface="Calibri"/>
              <a:cs typeface="Calibri"/>
            </a:endParaRPr>
          </a:p>
          <a:p>
            <a:pPr marL="0" indent="0" algn="r">
              <a:buNone/>
            </a:pPr>
            <a:endParaRPr lang="nl-BE" sz="2800" dirty="0">
              <a:ea typeface="Calibri" panose="020F0502020204030204"/>
              <a:cs typeface="Calibri" panose="020F0502020204030204"/>
            </a:endParaRPr>
          </a:p>
          <a:p>
            <a:pPr marL="457200" lvl="1" indent="0">
              <a:buNone/>
            </a:pPr>
            <a:endParaRPr lang="nl-BE" sz="2800" b="1" dirty="0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6" name="Picture 5" descr="Inbox Icon | Mail Icon">
            <a:extLst>
              <a:ext uri="{FF2B5EF4-FFF2-40B4-BE49-F238E27FC236}">
                <a16:creationId xmlns:a16="http://schemas.microsoft.com/office/drawing/2014/main" id="{749B10E4-0193-A365-8E11-E73FD6298A8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7296" y="3045426"/>
            <a:ext cx="3737920" cy="2806014"/>
          </a:xfrm>
          <a:prstGeom prst="rect">
            <a:avLst/>
          </a:prstGeom>
        </p:spPr>
      </p:pic>
      <p:pic>
        <p:nvPicPr>
          <p:cNvPr id="5" name="Afbeelding 4" descr="Afbeelding met Graphics, Lettertype, logo, grafische vormgeving&#10;&#10;Door AI gegenereerde inhoud is mogelijk onjuist.">
            <a:extLst>
              <a:ext uri="{FF2B5EF4-FFF2-40B4-BE49-F238E27FC236}">
                <a16:creationId xmlns:a16="http://schemas.microsoft.com/office/drawing/2014/main" id="{7CC6A986-B661-44A6-C8B3-00370600B97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4767" y="5377842"/>
            <a:ext cx="2183027" cy="132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858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2496A-AE68-1F42-EB51-FB9BF2A37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4E1BBB-67CD-EFDE-A326-B10DFE1C1BD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9EC73F"/>
          </a:solidFill>
        </p:spPr>
        <p:txBody>
          <a:bodyPr>
            <a:normAutofit/>
          </a:bodyPr>
          <a:lstStyle/>
          <a:p>
            <a:r>
              <a:rPr lang="nl-BE" dirty="0">
                <a:solidFill>
                  <a:schemeClr val="bg1"/>
                </a:solidFill>
                <a:latin typeface="Corbel" panose="020B0503020204020204" pitchFamily="34" charset="0"/>
                <a:cs typeface="Calibri Light"/>
              </a:rPr>
              <a:t>Volgende 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1043CE-0768-A135-AC0A-D2821C72E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lvl="0" indent="-342900" fontAlgn="base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nl-BE" sz="2000" dirty="0">
              <a:latin typeface="Corbel" panose="020B0503020204020204" pitchFamily="34" charset="0"/>
            </a:endParaRPr>
          </a:p>
          <a:p>
            <a:pPr marL="342900" lvl="0" indent="-342900" fontAlgn="base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nl-BE" sz="2400" dirty="0">
                <a:latin typeface="Corbel"/>
              </a:rPr>
              <a:t>Oplossingen bedenken</a:t>
            </a:r>
            <a:endParaRPr lang="nl-BE" sz="2400" dirty="0">
              <a:latin typeface="Corbel" panose="020B0503020204020204" pitchFamily="34" charset="0"/>
            </a:endParaRPr>
          </a:p>
          <a:p>
            <a:pPr marL="342900" lvl="0" indent="-342900" fontAlgn="base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nl-B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Afbeelding 4" descr="Afbeelding met Graphics, Lettertype, logo, grafische vormgeving&#10;&#10;Door AI gegenereerde inhoud is mogelijk onjuist.">
            <a:extLst>
              <a:ext uri="{FF2B5EF4-FFF2-40B4-BE49-F238E27FC236}">
                <a16:creationId xmlns:a16="http://schemas.microsoft.com/office/drawing/2014/main" id="{9B010489-1819-8327-AEC6-30F1D5A6CFC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24767" y="5377842"/>
            <a:ext cx="2183027" cy="1328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5314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496381F9E2D8408E532110622605D6" ma:contentTypeVersion="" ma:contentTypeDescription="Create a new document." ma:contentTypeScope="" ma:versionID="78b1465650521b5eb1f66b019d456483">
  <xsd:schema xmlns:xsd="http://www.w3.org/2001/XMLSchema" xmlns:xs="http://www.w3.org/2001/XMLSchema" xmlns:p="http://schemas.microsoft.com/office/2006/metadata/properties" xmlns:ns2="da4e4988-557c-46c4-823d-7f4bc3aa85d2" xmlns:ns3="ab79bae5-3954-4fc6-b5c7-a632e027fd35" targetNamespace="http://schemas.microsoft.com/office/2006/metadata/properties" ma:root="true" ma:fieldsID="3e881eb2b156371cde25c9ec14b19ab8" ns2:_="" ns3:_="">
    <xsd:import namespace="da4e4988-557c-46c4-823d-7f4bc3aa85d2"/>
    <xsd:import namespace="ab79bae5-3954-4fc6-b5c7-a632e027fd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4e4988-557c-46c4-823d-7f4bc3aa8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5a3c89c-c0ec-4e0b-b889-34b805f384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79bae5-3954-4fc6-b5c7-a632e027fd3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62c16af4-8c6c-4830-a835-9433c63c49e6}" ma:internalName="TaxCatchAll" ma:showField="CatchAllData" ma:web="ab79bae5-3954-4fc6-b5c7-a632e027fd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10A2A8-7E82-4748-ABBC-F51CC764E7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EA620B-91E1-4575-ADEB-78EB66AE16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4e4988-557c-46c4-823d-7f4bc3aa85d2"/>
    <ds:schemaRef ds:uri="ab79bae5-3954-4fc6-b5c7-a632e027fd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176</Words>
  <Application>Microsoft Office PowerPoint</Application>
  <PresentationFormat>Breedbeeld</PresentationFormat>
  <Paragraphs>34</Paragraphs>
  <Slides>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Corbel</vt:lpstr>
      <vt:lpstr>Courier New</vt:lpstr>
      <vt:lpstr>Symbol</vt:lpstr>
      <vt:lpstr>Times New Roman</vt:lpstr>
      <vt:lpstr>Kantoorthema</vt:lpstr>
      <vt:lpstr>PowerPoint-presentatie</vt:lpstr>
      <vt:lpstr>Overzicht</vt:lpstr>
      <vt:lpstr>Mindmap</vt:lpstr>
      <vt:lpstr>Fotocollage</vt:lpstr>
      <vt:lpstr>Thema/situatie kiezen</vt:lpstr>
      <vt:lpstr>Bezorgen maar! </vt:lpstr>
      <vt:lpstr>Volgende 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Goed voor mens en planeet?</dc:title>
  <dc:creator>Charlotte Pattyn | GoodPlanet Belgium</dc:creator>
  <cp:lastModifiedBy>Charlotte Pattyn | GoodPlanet Belgium</cp:lastModifiedBy>
  <cp:revision>349</cp:revision>
  <dcterms:created xsi:type="dcterms:W3CDTF">2023-02-23T07:22:45Z</dcterms:created>
  <dcterms:modified xsi:type="dcterms:W3CDTF">2025-03-18T10:33:42Z</dcterms:modified>
</cp:coreProperties>
</file>