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68" r:id="rId4"/>
    <p:sldId id="274" r:id="rId5"/>
    <p:sldId id="278" r:id="rId6"/>
    <p:sldId id="282" r:id="rId7"/>
    <p:sldId id="269" r:id="rId8"/>
    <p:sldId id="276" r:id="rId9"/>
    <p:sldId id="281" r:id="rId10"/>
    <p:sldId id="27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7D9083-788A-6CAC-FADD-9A129AF3F9E0}" name="Camille De Herdt | GoodPlanet Belgium" initials="CB" userId="S::c.deherdt@goodplanet.be::8e404e2e-4f8a-4ad4-8185-e352ea36c3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73F"/>
    <a:srgbClr val="A3A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e Herdt | GoodPlanet Belgium" userId="S::c.deherdt@goodplanet.be::8e404e2e-4f8a-4ad4-8185-e352ea36c37d" providerId="AD" clId="Web-{59767AEB-794B-D941-0DB4-A7B82C052EA3}"/>
    <pc:docChg chg="modSld">
      <pc:chgData name="Camille De Herdt | GoodPlanet Belgium" userId="S::c.deherdt@goodplanet.be::8e404e2e-4f8a-4ad4-8185-e352ea36c37d" providerId="AD" clId="Web-{59767AEB-794B-D941-0DB4-A7B82C052EA3}" dt="2024-03-12T09:56:29.764" v="45" actId="20577"/>
      <pc:docMkLst>
        <pc:docMk/>
      </pc:docMkLst>
      <pc:sldChg chg="modSp">
        <pc:chgData name="Camille De Herdt | GoodPlanet Belgium" userId="S::c.deherdt@goodplanet.be::8e404e2e-4f8a-4ad4-8185-e352ea36c37d" providerId="AD" clId="Web-{59767AEB-794B-D941-0DB4-A7B82C052EA3}" dt="2024-03-12T09:56:29.764" v="45" actId="20577"/>
        <pc:sldMkLst>
          <pc:docMk/>
          <pc:sldMk cId="4218880637" sldId="268"/>
        </pc:sldMkLst>
      </pc:sldChg>
      <pc:sldChg chg="modSp">
        <pc:chgData name="Camille De Herdt | GoodPlanet Belgium" userId="S::c.deherdt@goodplanet.be::8e404e2e-4f8a-4ad4-8185-e352ea36c37d" providerId="AD" clId="Web-{59767AEB-794B-D941-0DB4-A7B82C052EA3}" dt="2024-03-12T09:56:22.608" v="33" actId="20577"/>
        <pc:sldMkLst>
          <pc:docMk/>
          <pc:sldMk cId="1826337778" sldId="274"/>
        </pc:sldMkLst>
      </pc:sldChg>
      <pc:sldChg chg="modSp">
        <pc:chgData name="Camille De Herdt | GoodPlanet Belgium" userId="S::c.deherdt@goodplanet.be::8e404e2e-4f8a-4ad4-8185-e352ea36c37d" providerId="AD" clId="Web-{59767AEB-794B-D941-0DB4-A7B82C052EA3}" dt="2024-03-12T09:56:17.936" v="30" actId="20577"/>
        <pc:sldMkLst>
          <pc:docMk/>
          <pc:sldMk cId="3820369914" sldId="278"/>
        </pc:sldMkLst>
      </pc:sldChg>
    </pc:docChg>
  </pc:docChgLst>
  <pc:docChgLst>
    <pc:chgData name="Charlotte Pattyn | GoodPlanet Belgium" userId="86877383-7d23-4e72-99f7-4e4aa0a78e54" providerId="ADAL" clId="{E2C23DFF-7DF7-4468-AC25-F5C696356CD1}"/>
    <pc:docChg chg="custSel modSld">
      <pc:chgData name="Charlotte Pattyn | GoodPlanet Belgium" userId="86877383-7d23-4e72-99f7-4e4aa0a78e54" providerId="ADAL" clId="{E2C23DFF-7DF7-4468-AC25-F5C696356CD1}" dt="2024-11-20T20:53:51.843" v="51" actId="14100"/>
      <pc:docMkLst>
        <pc:docMk/>
      </pc:docMkLst>
      <pc:sldChg chg="modSp mod">
        <pc:chgData name="Charlotte Pattyn | GoodPlanet Belgium" userId="86877383-7d23-4e72-99f7-4e4aa0a78e54" providerId="ADAL" clId="{E2C23DFF-7DF7-4468-AC25-F5C696356CD1}" dt="2024-11-20T20:51:08.063" v="0" actId="20577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E2C23DFF-7DF7-4468-AC25-F5C696356CD1}" dt="2024-11-20T20:52:30.107" v="29" actId="20577"/>
        <pc:sldMkLst>
          <pc:docMk/>
          <pc:sldMk cId="1253868188" sldId="269"/>
        </pc:sldMkLst>
      </pc:sldChg>
      <pc:sldChg chg="modSp mod">
        <pc:chgData name="Charlotte Pattyn | GoodPlanet Belgium" userId="86877383-7d23-4e72-99f7-4e4aa0a78e54" providerId="ADAL" clId="{E2C23DFF-7DF7-4468-AC25-F5C696356CD1}" dt="2024-11-20T20:53:16.246" v="50" actId="20577"/>
        <pc:sldMkLst>
          <pc:docMk/>
          <pc:sldMk cId="2067531428" sldId="272"/>
        </pc:sldMkLst>
      </pc:sldChg>
      <pc:sldChg chg="modSp mod">
        <pc:chgData name="Charlotte Pattyn | GoodPlanet Belgium" userId="86877383-7d23-4e72-99f7-4e4aa0a78e54" providerId="ADAL" clId="{E2C23DFF-7DF7-4468-AC25-F5C696356CD1}" dt="2024-11-20T20:53:51.843" v="51" actId="14100"/>
        <pc:sldMkLst>
          <pc:docMk/>
          <pc:sldMk cId="1574286347" sldId="276"/>
        </pc:sldMkLst>
      </pc:sldChg>
    </pc:docChg>
  </pc:docChgLst>
  <pc:docChgLst>
    <pc:chgData name="Charlotte Pattyn | GoodPlanet Belgium" userId="86877383-7d23-4e72-99f7-4e4aa0a78e54" providerId="ADAL" clId="{D679D6CB-4BD6-4C9E-B0DE-6A67F30C0756}"/>
    <pc:docChg chg="modSld">
      <pc:chgData name="Charlotte Pattyn | GoodPlanet Belgium" userId="86877383-7d23-4e72-99f7-4e4aa0a78e54" providerId="ADAL" clId="{D679D6CB-4BD6-4C9E-B0DE-6A67F30C0756}" dt="2025-03-03T09:29:58.944" v="10" actId="108"/>
      <pc:docMkLst>
        <pc:docMk/>
      </pc:docMkLst>
      <pc:sldChg chg="modSp mod">
        <pc:chgData name="Charlotte Pattyn | GoodPlanet Belgium" userId="86877383-7d23-4e72-99f7-4e4aa0a78e54" providerId="ADAL" clId="{D679D6CB-4BD6-4C9E-B0DE-6A67F30C0756}" dt="2025-03-03T09:28:02.427" v="5" actId="2711"/>
        <pc:sldMkLst>
          <pc:docMk/>
          <pc:sldMk cId="4218880637" sldId="268"/>
        </pc:sldMkLst>
        <pc:spChg chg="mod">
          <ac:chgData name="Charlotte Pattyn | GoodPlanet Belgium" userId="86877383-7d23-4e72-99f7-4e4aa0a78e54" providerId="ADAL" clId="{D679D6CB-4BD6-4C9E-B0DE-6A67F30C0756}" dt="2025-03-03T09:28:02.427" v="5" actId="2711"/>
          <ac:spMkLst>
            <pc:docMk/>
            <pc:sldMk cId="4218880637" sldId="268"/>
            <ac:spMk id="4" creationId="{3CFA455D-6E8B-E80C-11CD-1198C1957024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8:17.952" v="7" actId="2711"/>
        <pc:sldMkLst>
          <pc:docMk/>
          <pc:sldMk cId="1253868188" sldId="269"/>
        </pc:sldMkLst>
        <pc:spChg chg="mod">
          <ac:chgData name="Charlotte Pattyn | GoodPlanet Belgium" userId="86877383-7d23-4e72-99f7-4e4aa0a78e54" providerId="ADAL" clId="{D679D6CB-4BD6-4C9E-B0DE-6A67F30C0756}" dt="2025-03-03T09:28:17.952" v="7" actId="2711"/>
          <ac:spMkLst>
            <pc:docMk/>
            <pc:sldMk cId="1253868188" sldId="269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9:58.944" v="10" actId="108"/>
        <pc:sldMkLst>
          <pc:docMk/>
          <pc:sldMk cId="2067531428" sldId="272"/>
        </pc:sldMkLst>
        <pc:spChg chg="mod">
          <ac:chgData name="Charlotte Pattyn | GoodPlanet Belgium" userId="86877383-7d23-4e72-99f7-4e4aa0a78e54" providerId="ADAL" clId="{D679D6CB-4BD6-4C9E-B0DE-6A67F30C0756}" dt="2025-03-03T09:29:58.944" v="10" actId="108"/>
          <ac:spMkLst>
            <pc:docMk/>
            <pc:sldMk cId="2067531428" sldId="272"/>
            <ac:spMk id="2" creationId="{AE4E1BBB-67CD-EFDE-A326-B10DFE1C1BD7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7:55.699" v="4" actId="2711"/>
        <pc:sldMkLst>
          <pc:docMk/>
          <pc:sldMk cId="1826337778" sldId="274"/>
        </pc:sldMkLst>
        <pc:spChg chg="mod">
          <ac:chgData name="Charlotte Pattyn | GoodPlanet Belgium" userId="86877383-7d23-4e72-99f7-4e4aa0a78e54" providerId="ADAL" clId="{D679D6CB-4BD6-4C9E-B0DE-6A67F30C0756}" dt="2025-03-03T09:27:55.699" v="4" actId="2711"/>
          <ac:spMkLst>
            <pc:docMk/>
            <pc:sldMk cId="1826337778" sldId="274"/>
            <ac:spMk id="2" creationId="{0AE6BB63-97B5-0529-3819-7F5468BA765E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9:46.731" v="8" actId="2711"/>
        <pc:sldMkLst>
          <pc:docMk/>
          <pc:sldMk cId="1574286347" sldId="276"/>
        </pc:sldMkLst>
        <pc:spChg chg="mod">
          <ac:chgData name="Charlotte Pattyn | GoodPlanet Belgium" userId="86877383-7d23-4e72-99f7-4e4aa0a78e54" providerId="ADAL" clId="{D679D6CB-4BD6-4C9E-B0DE-6A67F30C0756}" dt="2025-03-03T09:29:46.731" v="8" actId="2711"/>
          <ac:spMkLst>
            <pc:docMk/>
            <pc:sldMk cId="1574286347" sldId="276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7:48.172" v="3" actId="2711"/>
        <pc:sldMkLst>
          <pc:docMk/>
          <pc:sldMk cId="3820369914" sldId="278"/>
        </pc:sldMkLst>
        <pc:spChg chg="mod">
          <ac:chgData name="Charlotte Pattyn | GoodPlanet Belgium" userId="86877383-7d23-4e72-99f7-4e4aa0a78e54" providerId="ADAL" clId="{D679D6CB-4BD6-4C9E-B0DE-6A67F30C0756}" dt="2025-03-03T09:27:48.172" v="3" actId="2711"/>
          <ac:spMkLst>
            <pc:docMk/>
            <pc:sldMk cId="3820369914" sldId="278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7:28.084" v="2" actId="2711"/>
        <pc:sldMkLst>
          <pc:docMk/>
          <pc:sldMk cId="2504034585" sldId="281"/>
        </pc:sldMkLst>
        <pc:spChg chg="mod">
          <ac:chgData name="Charlotte Pattyn | GoodPlanet Belgium" userId="86877383-7d23-4e72-99f7-4e4aa0a78e54" providerId="ADAL" clId="{D679D6CB-4BD6-4C9E-B0DE-6A67F30C0756}" dt="2025-03-03T09:27:28.084" v="2" actId="2711"/>
          <ac:spMkLst>
            <pc:docMk/>
            <pc:sldMk cId="2504034585" sldId="281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D679D6CB-4BD6-4C9E-B0DE-6A67F30C0756}" dt="2025-03-03T09:28:10.960" v="6" actId="2711"/>
        <pc:sldMkLst>
          <pc:docMk/>
          <pc:sldMk cId="2292427516" sldId="282"/>
        </pc:sldMkLst>
        <pc:spChg chg="mod">
          <ac:chgData name="Charlotte Pattyn | GoodPlanet Belgium" userId="86877383-7d23-4e72-99f7-4e4aa0a78e54" providerId="ADAL" clId="{D679D6CB-4BD6-4C9E-B0DE-6A67F30C0756}" dt="2025-03-03T09:28:10.960" v="6" actId="2711"/>
          <ac:spMkLst>
            <pc:docMk/>
            <pc:sldMk cId="2292427516" sldId="282"/>
            <ac:spMk id="5" creationId="{8F3D1FF1-901F-DB65-188B-7A72BB8497A6}"/>
          </ac:spMkLst>
        </pc:spChg>
      </pc:sldChg>
    </pc:docChg>
  </pc:docChgLst>
  <pc:docChgLst>
    <pc:chgData name="Charlotte Pattyn | GoodPlanet Belgium" userId="86877383-7d23-4e72-99f7-4e4aa0a78e54" providerId="ADAL" clId="{3CCF4104-3429-49D4-AC22-E14518CD1BB6}"/>
    <pc:docChg chg="modSld">
      <pc:chgData name="Charlotte Pattyn | GoodPlanet Belgium" userId="86877383-7d23-4e72-99f7-4e4aa0a78e54" providerId="ADAL" clId="{3CCF4104-3429-49D4-AC22-E14518CD1BB6}" dt="2025-03-18T10:33:29.919" v="0" actId="6549"/>
      <pc:docMkLst>
        <pc:docMk/>
      </pc:docMkLst>
      <pc:sldChg chg="modNotesTx">
        <pc:chgData name="Charlotte Pattyn | GoodPlanet Belgium" userId="86877383-7d23-4e72-99f7-4e4aa0a78e54" providerId="ADAL" clId="{3CCF4104-3429-49D4-AC22-E14518CD1BB6}" dt="2025-03-18T10:33:29.919" v="0" actId="6549"/>
        <pc:sldMkLst>
          <pc:docMk/>
          <pc:sldMk cId="2067531428" sldId="272"/>
        </pc:sldMkLst>
      </pc:sldChg>
    </pc:docChg>
  </pc:docChgLst>
  <pc:docChgLst>
    <pc:chgData name="Camille De Herdt | GoodPlanet Belgium" userId="S::c.deherdt@goodplanet.be::8e404e2e-4f8a-4ad4-8185-e352ea36c37d" providerId="AD" clId="Web-{AE1DF85A-5772-69C2-E46F-07F0B1B146B0}"/>
    <pc:docChg chg="modSld">
      <pc:chgData name="Camille De Herdt | GoodPlanet Belgium" userId="S::c.deherdt@goodplanet.be::8e404e2e-4f8a-4ad4-8185-e352ea36c37d" providerId="AD" clId="Web-{AE1DF85A-5772-69C2-E46F-07F0B1B146B0}" dt="2024-03-12T07:58:41.179" v="14" actId="20577"/>
      <pc:docMkLst>
        <pc:docMk/>
      </pc:docMkLst>
      <pc:sldChg chg="modSp">
        <pc:chgData name="Camille De Herdt | GoodPlanet Belgium" userId="S::c.deherdt@goodplanet.be::8e404e2e-4f8a-4ad4-8185-e352ea36c37d" providerId="AD" clId="Web-{AE1DF85A-5772-69C2-E46F-07F0B1B146B0}" dt="2024-03-12T07:58:41.179" v="14" actId="20577"/>
        <pc:sldMkLst>
          <pc:docMk/>
          <pc:sldMk cId="4218880637" sldId="268"/>
        </pc:sldMkLst>
      </pc:sldChg>
    </pc:docChg>
  </pc:docChgLst>
  <pc:docChgLst>
    <pc:chgData name="Camille De Herdt | GoodPlanet Belgium" userId="S::c.deherdt@goodplanet.be::8e404e2e-4f8a-4ad4-8185-e352ea36c37d" providerId="AD" clId="Web-{E20D2D4D-CA81-E761-60FE-92E4BE0BB1DE}"/>
    <pc:docChg chg="mod addSld delSld modSld sldOrd">
      <pc:chgData name="Camille De Herdt | GoodPlanet Belgium" userId="S::c.deherdt@goodplanet.be::8e404e2e-4f8a-4ad4-8185-e352ea36c37d" providerId="AD" clId="Web-{E20D2D4D-CA81-E761-60FE-92E4BE0BB1DE}" dt="2024-03-12T09:53:09.525" v="2555" actId="20577"/>
      <pc:docMkLst>
        <pc:docMk/>
      </pc:docMkLst>
      <pc:sldChg chg="modSp">
        <pc:chgData name="Camille De Herdt | GoodPlanet Belgium" userId="S::c.deherdt@goodplanet.be::8e404e2e-4f8a-4ad4-8185-e352ea36c37d" providerId="AD" clId="Web-{E20D2D4D-CA81-E761-60FE-92E4BE0BB1DE}" dt="2024-03-12T08:03:55.868" v="3" actId="20577"/>
        <pc:sldMkLst>
          <pc:docMk/>
          <pc:sldMk cId="4218880637" sldId="268"/>
        </pc:sldMkLst>
      </pc:sldChg>
      <pc:sldChg chg="addSp modSp addCm delCm modCm">
        <pc:chgData name="Camille De Herdt | GoodPlanet Belgium" userId="S::c.deherdt@goodplanet.be::8e404e2e-4f8a-4ad4-8185-e352ea36c37d" providerId="AD" clId="Web-{E20D2D4D-CA81-E761-60FE-92E4BE0BB1DE}" dt="2024-03-12T09:52:05.023" v="2545" actId="20577"/>
        <pc:sldMkLst>
          <pc:docMk/>
          <pc:sldMk cId="1253868188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amille De Herdt | GoodPlanet Belgium" userId="S::c.deherdt@goodplanet.be::8e404e2e-4f8a-4ad4-8185-e352ea36c37d" providerId="AD" clId="Web-{E20D2D4D-CA81-E761-60FE-92E4BE0BB1DE}" dt="2024-03-12T09:46:28.012" v="2499"/>
              <pc2:cmMkLst xmlns:pc2="http://schemas.microsoft.com/office/powerpoint/2019/9/main/command">
                <pc:docMk/>
                <pc:sldMk cId="1253868188" sldId="269"/>
                <pc2:cmMk id="{07134C6D-996B-43C2-9133-3AC713F657FA}"/>
              </pc2:cmMkLst>
            </pc226:cmChg>
          </p:ext>
        </pc:extLst>
      </pc:sldChg>
      <pc:sldChg chg="del">
        <pc:chgData name="Camille De Herdt | GoodPlanet Belgium" userId="S::c.deherdt@goodplanet.be::8e404e2e-4f8a-4ad4-8185-e352ea36c37d" providerId="AD" clId="Web-{E20D2D4D-CA81-E761-60FE-92E4BE0BB1DE}" dt="2024-03-12T08:29:11.247" v="591"/>
        <pc:sldMkLst>
          <pc:docMk/>
          <pc:sldMk cId="1223267613" sldId="270"/>
        </pc:sldMkLst>
      </pc:sldChg>
      <pc:sldChg chg="del">
        <pc:chgData name="Camille De Herdt | GoodPlanet Belgium" userId="S::c.deherdt@goodplanet.be::8e404e2e-4f8a-4ad4-8185-e352ea36c37d" providerId="AD" clId="Web-{E20D2D4D-CA81-E761-60FE-92E4BE0BB1DE}" dt="2024-03-12T08:29:41.998" v="593"/>
        <pc:sldMkLst>
          <pc:docMk/>
          <pc:sldMk cId="1680656012" sldId="271"/>
        </pc:sldMkLst>
      </pc:sldChg>
      <pc:sldChg chg="modSp">
        <pc:chgData name="Camille De Herdt | GoodPlanet Belgium" userId="S::c.deherdt@goodplanet.be::8e404e2e-4f8a-4ad4-8185-e352ea36c37d" providerId="AD" clId="Web-{E20D2D4D-CA81-E761-60FE-92E4BE0BB1DE}" dt="2024-03-12T08:41:34.787" v="679" actId="20577"/>
        <pc:sldMkLst>
          <pc:docMk/>
          <pc:sldMk cId="2067531428" sldId="272"/>
        </pc:sldMkLst>
      </pc:sldChg>
      <pc:sldChg chg="addSp delSp modSp ord addCm">
        <pc:chgData name="Camille De Herdt | GoodPlanet Belgium" userId="S::c.deherdt@goodplanet.be::8e404e2e-4f8a-4ad4-8185-e352ea36c37d" providerId="AD" clId="Web-{E20D2D4D-CA81-E761-60FE-92E4BE0BB1DE}" dt="2024-03-12T09:11:19.847" v="1523" actId="20577"/>
        <pc:sldMkLst>
          <pc:docMk/>
          <pc:sldMk cId="1826337778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mille De Herdt | GoodPlanet Belgium" userId="S::c.deherdt@goodplanet.be::8e404e2e-4f8a-4ad4-8185-e352ea36c37d" providerId="AD" clId="Web-{E20D2D4D-CA81-E761-60FE-92E4BE0BB1DE}" dt="2024-03-12T08:40:18.394" v="643"/>
              <pc2:cmMkLst xmlns:pc2="http://schemas.microsoft.com/office/powerpoint/2019/9/main/command">
                <pc:docMk/>
                <pc:sldMk cId="1826337778" sldId="274"/>
                <pc2:cmMk id="{4D508E01-7FFB-49BA-800B-350A5A58040E}"/>
              </pc2:cmMkLst>
            </pc226:cmChg>
          </p:ext>
        </pc:extLst>
      </pc:sldChg>
      <pc:sldChg chg="del">
        <pc:chgData name="Camille De Herdt | GoodPlanet Belgium" userId="S::c.deherdt@goodplanet.be::8e404e2e-4f8a-4ad4-8185-e352ea36c37d" providerId="AD" clId="Web-{E20D2D4D-CA81-E761-60FE-92E4BE0BB1DE}" dt="2024-03-12T08:29:18.966" v="592"/>
        <pc:sldMkLst>
          <pc:docMk/>
          <pc:sldMk cId="1008057696" sldId="275"/>
        </pc:sldMkLst>
      </pc:sldChg>
      <pc:sldChg chg="add del replId">
        <pc:chgData name="Camille De Herdt | GoodPlanet Belgium" userId="S::c.deherdt@goodplanet.be::8e404e2e-4f8a-4ad4-8185-e352ea36c37d" providerId="AD" clId="Web-{E20D2D4D-CA81-E761-60FE-92E4BE0BB1DE}" dt="2024-03-12T08:40:00.128" v="642"/>
        <pc:sldMkLst>
          <pc:docMk/>
          <pc:sldMk cId="4121809691" sldId="275"/>
        </pc:sldMkLst>
      </pc:sldChg>
      <pc:sldChg chg="modSp add replId addCm">
        <pc:chgData name="Camille De Herdt | GoodPlanet Belgium" userId="S::c.deherdt@goodplanet.be::8e404e2e-4f8a-4ad4-8185-e352ea36c37d" providerId="AD" clId="Web-{E20D2D4D-CA81-E761-60FE-92E4BE0BB1DE}" dt="2024-03-12T09:53:09.525" v="2555" actId="20577"/>
        <pc:sldMkLst>
          <pc:docMk/>
          <pc:sldMk cId="1574286347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mille De Herdt | GoodPlanet Belgium" userId="S::c.deherdt@goodplanet.be::8e404e2e-4f8a-4ad4-8185-e352ea36c37d" providerId="AD" clId="Web-{E20D2D4D-CA81-E761-60FE-92E4BE0BB1DE}" dt="2024-03-12T09:46:44.169" v="2500"/>
              <pc2:cmMkLst xmlns:pc2="http://schemas.microsoft.com/office/powerpoint/2019/9/main/command">
                <pc:docMk/>
                <pc:sldMk cId="1574286347" sldId="276"/>
                <pc2:cmMk id="{26B999F2-EF86-4151-B982-B2E27B489B59}"/>
              </pc2:cmMkLst>
            </pc226:cmChg>
          </p:ext>
        </pc:extLst>
      </pc:sldChg>
      <pc:sldChg chg="modSp add del replId">
        <pc:chgData name="Camille De Herdt | GoodPlanet Belgium" userId="S::c.deherdt@goodplanet.be::8e404e2e-4f8a-4ad4-8185-e352ea36c37d" providerId="AD" clId="Web-{E20D2D4D-CA81-E761-60FE-92E4BE0BB1DE}" dt="2024-03-12T09:47:22.904" v="2501"/>
        <pc:sldMkLst>
          <pc:docMk/>
          <pc:sldMk cId="2082708958" sldId="277"/>
        </pc:sldMkLst>
      </pc:sldChg>
      <pc:sldChg chg="addSp modSp add replId delCm modCm">
        <pc:chgData name="Camille De Herdt | GoodPlanet Belgium" userId="S::c.deherdt@goodplanet.be::8e404e2e-4f8a-4ad4-8185-e352ea36c37d" providerId="AD" clId="Web-{E20D2D4D-CA81-E761-60FE-92E4BE0BB1DE}" dt="2024-03-12T09:51:15.865" v="2543" actId="1076"/>
        <pc:sldMkLst>
          <pc:docMk/>
          <pc:sldMk cId="3820369914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mille De Herdt | GoodPlanet Belgium" userId="S::c.deherdt@goodplanet.be::8e404e2e-4f8a-4ad4-8185-e352ea36c37d" providerId="AD" clId="Web-{E20D2D4D-CA81-E761-60FE-92E4BE0BB1DE}" dt="2024-03-12T09:48:36.625" v="2506"/>
              <pc2:cmMkLst xmlns:pc2="http://schemas.microsoft.com/office/powerpoint/2019/9/main/command">
                <pc:docMk/>
                <pc:sldMk cId="3820369914" sldId="278"/>
                <pc2:cmMk id="{D8BBC2C1-0C22-443C-84CB-B44BFC7CA513}"/>
              </pc2:cmMkLst>
            </pc226:cmChg>
          </p:ext>
        </pc:extLst>
      </pc:sldChg>
      <pc:sldChg chg="modSp add del replId addCm">
        <pc:chgData name="Camille De Herdt | GoodPlanet Belgium" userId="S::c.deherdt@goodplanet.be::8e404e2e-4f8a-4ad4-8185-e352ea36c37d" providerId="AD" clId="Web-{E20D2D4D-CA81-E761-60FE-92E4BE0BB1DE}" dt="2024-03-12T09:11:23.801" v="1524"/>
        <pc:sldMkLst>
          <pc:docMk/>
          <pc:sldMk cId="2619733295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mille De Herdt | GoodPlanet Belgium" userId="S::c.deherdt@goodplanet.be::8e404e2e-4f8a-4ad4-8185-e352ea36c37d" providerId="AD" clId="Web-{E20D2D4D-CA81-E761-60FE-92E4BE0BB1DE}" dt="2024-03-12T09:07:24.371" v="1456"/>
              <pc2:cmMkLst xmlns:pc2="http://schemas.microsoft.com/office/powerpoint/2019/9/main/command">
                <pc:docMk/>
                <pc:sldMk cId="2619733295" sldId="279"/>
                <pc2:cmMk id="{E375AC26-2957-4015-AEB2-559AAA3CE564}"/>
              </pc2:cmMkLst>
            </pc226:cmChg>
          </p:ext>
        </pc:extLst>
      </pc:sldChg>
      <pc:sldChg chg="new del">
        <pc:chgData name="Camille De Herdt | GoodPlanet Belgium" userId="S::c.deherdt@goodplanet.be::8e404e2e-4f8a-4ad4-8185-e352ea36c37d" providerId="AD" clId="Web-{E20D2D4D-CA81-E761-60FE-92E4BE0BB1DE}" dt="2024-03-12T09:26:50.535" v="1930"/>
        <pc:sldMkLst>
          <pc:docMk/>
          <pc:sldMk cId="1630912068" sldId="280"/>
        </pc:sldMkLst>
      </pc:sldChg>
      <pc:sldChg chg="new del">
        <pc:chgData name="Camille De Herdt | GoodPlanet Belgium" userId="S::c.deherdt@goodplanet.be::8e404e2e-4f8a-4ad4-8185-e352ea36c37d" providerId="AD" clId="Web-{E20D2D4D-CA81-E761-60FE-92E4BE0BB1DE}" dt="2024-03-12T09:07:52.387" v="1459"/>
        <pc:sldMkLst>
          <pc:docMk/>
          <pc:sldMk cId="2072954288" sldId="281"/>
        </pc:sldMkLst>
      </pc:sldChg>
      <pc:sldChg chg="addSp delSp modSp add mod replId setBg">
        <pc:chgData name="Camille De Herdt | GoodPlanet Belgium" userId="S::c.deherdt@goodplanet.be::8e404e2e-4f8a-4ad4-8185-e352ea36c37d" providerId="AD" clId="Web-{E20D2D4D-CA81-E761-60FE-92E4BE0BB1DE}" dt="2024-03-12T09:09:19.546" v="1476"/>
        <pc:sldMkLst>
          <pc:docMk/>
          <pc:sldMk cId="2504034585" sldId="281"/>
        </pc:sldMkLst>
      </pc:sldChg>
      <pc:sldChg chg="addSp delSp modSp new mod modClrScheme addCm chgLayout">
        <pc:chgData name="Camille De Herdt | GoodPlanet Belgium" userId="S::c.deherdt@goodplanet.be::8e404e2e-4f8a-4ad4-8185-e352ea36c37d" providerId="AD" clId="Web-{E20D2D4D-CA81-E761-60FE-92E4BE0BB1DE}" dt="2024-03-12T09:26:21.643" v="1929"/>
        <pc:sldMkLst>
          <pc:docMk/>
          <pc:sldMk cId="2292427516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mille De Herdt | GoodPlanet Belgium" userId="S::c.deherdt@goodplanet.be::8e404e2e-4f8a-4ad4-8185-e352ea36c37d" providerId="AD" clId="Web-{E20D2D4D-CA81-E761-60FE-92E4BE0BB1DE}" dt="2024-03-12T09:26:21.643" v="1929"/>
              <pc2:cmMkLst xmlns:pc2="http://schemas.microsoft.com/office/powerpoint/2019/9/main/command">
                <pc:docMk/>
                <pc:sldMk cId="2292427516" sldId="282"/>
                <pc2:cmMk id="{DFA2F76B-70E7-4A6E-9B15-0413026800E6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B2E3ABA8-C661-4DB7-8F91-36E0587253B9}" type="datetimeFigureOut">
              <a:rPr lang="nl-BE" smtClean="0"/>
              <a:pPr/>
              <a:t>18/03/2025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0C108A7-9C29-453F-BCC2-4FD422D73704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46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2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A9D13-B246-8AF9-E986-DB7F31B5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864C87-1BB4-A699-8474-43D1A63AA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54C7F-0B36-384C-8498-BBCEEFC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666B8-E8C6-5372-F335-2F7F993B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CD8FD-50D6-950A-C962-3A551DA0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C3795-7D9B-DAFD-6AAD-EED01EA9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D5E556-E507-7559-4E9E-14744555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E6751-F7A0-1869-8339-C706EBA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5A73-0232-E303-B538-12943B6C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25B45-5379-DC27-60D5-99C632A3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2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A9E17F-E601-F7C6-BCD1-6D0D10DFE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3EF6DD-9795-C72E-EF3A-952F681D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49939-B58E-7B60-4D63-E2EF2420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993C5A-616C-8371-570E-440324C1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1883E-8B1A-2542-787E-995DC185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4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7CBDD-ADF3-C29A-9C42-5675EEC0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E0DC1-7F7A-8F73-C0AF-FC260DC9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78F3C3-E15C-9F25-7EBB-06A7750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EACEF-1D26-F12B-E001-EE63B27E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CB425-56CB-B916-4A0D-B65141C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4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AF36-728D-53D6-9DA6-E69B677A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050B13-8392-1DAD-B2B2-46DF1ABA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5F008-5482-F507-5358-FBEE04C4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65865-0CC5-4D47-E9A0-2FF685F5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8C5D9-9C91-F608-92B7-D1EED10A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8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5E30-6ACC-2B1C-E076-82924565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76EEA-6DEC-0040-5EEF-C2C3262AD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119EC-118F-42A4-6DFA-01A072B8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7B5D58-79C6-D9E3-51F9-8FA68C4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B913BB-29E6-B22A-0714-020DF561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722678-8C21-FEAE-10F9-E7B2BE90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9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9B5E5-D4A0-424B-282A-3F459B3F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D73E5-23B3-B89A-40E9-FDBFAC3F1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49B2-3A36-B9B9-6C51-14810777C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70AE53-C495-076C-7E44-E242B6CB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D1DCFA-2D86-9B7B-A720-CF858F35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DAF857-F471-E0AC-763F-28BE051D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8D61F0-57D7-FBC6-B211-5E9D3095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CED6D2-62F7-8D3D-AC9E-3F454FB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2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F1B18-0C3A-FA3C-B886-B351BBB6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9D386E-43DF-73F4-E9D8-19EBD019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0BF18C-F873-8AD4-3573-7A7C4A6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B46D30-8E1E-9CC3-7F95-15DF9A6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6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DDE20-4FA7-FD89-2B02-2D0396E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4AA25-8F8A-CF94-5707-A57383A9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447FC-6CB9-84CC-E709-243E79A3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4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7BF3C-DBA3-15BA-964B-B55B4B9A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B674B-1FBF-4F4B-8F70-F5356296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E20CA1-7A17-B93B-FE02-0F77CA14D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83F6AB-8110-C57B-026F-06782D4A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A07A95-8A2E-A5EC-758F-4AC8C71B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1CDAF-BE90-9747-94AB-89FEAC8C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7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20BE-1D16-99D3-A5C6-47D4DA1B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D523AD-5148-1E34-CFBD-5CE0B9E48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400A7F-A144-7B5D-D17E-91E0CC0A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093C5-8C1C-3DCC-06DF-62C1AB6E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C11C29-9196-D57D-C9C1-349ED2B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004C81-B8F9-9903-AC94-B57CA690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8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3F06C-CB1C-8A73-77EA-D68858F3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85BDE-6044-79D1-AC82-2FA0A004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AD33A-EB64-4EBB-6D2C-5509EFE6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7FB39CC4-F9DE-430E-B4E8-6917A429EF94}" type="datetimeFigureOut">
              <a:rPr lang="nl-BE" smtClean="0"/>
              <a:pPr/>
              <a:t>18/03/2025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27828-EB09-B924-4B8F-EBDAEE333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A1DC6-96FD-ED27-85D8-BC281E6E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2F83895B-E286-4846-AF1F-F1BCC4000664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5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FA455D-6E8B-E80C-11CD-1198C1957024}"/>
              </a:ext>
            </a:extLst>
          </p:cNvPr>
          <p:cNvSpPr txBox="1">
            <a:spLocks/>
          </p:cNvSpPr>
          <p:nvPr/>
        </p:nvSpPr>
        <p:spPr>
          <a:xfrm>
            <a:off x="1523999" y="4374555"/>
            <a:ext cx="9144000" cy="13282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b="1" dirty="0">
                <a:solidFill>
                  <a:srgbClr val="9EC73F"/>
                </a:solidFill>
                <a:latin typeface="Corbel" panose="020B0503020204020204" pitchFamily="34" charset="0"/>
              </a:rPr>
              <a:t>Les 3 - Straatinterviews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8501E584-3FC0-704D-22D5-A09458AB47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  <p:pic>
        <p:nvPicPr>
          <p:cNvPr id="6" name="Afbeelding 5" descr="Afbeelding met tekst, cirkel, tekenfilm, Graphics&#10;&#10;Door AI gegenereerde inhoud is mogelijk onjuist.">
            <a:extLst>
              <a:ext uri="{FF2B5EF4-FFF2-40B4-BE49-F238E27FC236}">
                <a16:creationId xmlns:a16="http://schemas.microsoft.com/office/drawing/2014/main" id="{EEF177AD-613C-6EAE-C3D6-4838C718E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13" y="111211"/>
            <a:ext cx="4979773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63B-A4AA-3DE6-273B-C7C6E530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6BB63-97B5-0529-3819-7F5468BA76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Opdracht</a:t>
            </a:r>
            <a:endParaRPr lang="nl-BE" dirty="0" err="1">
              <a:solidFill>
                <a:schemeClr val="bg1"/>
              </a:solidFill>
              <a:latin typeface="Corbel" panose="020B0503020204020204" pitchFamily="34" charset="0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795EB5-A800-B991-E14D-950C1D31F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21" y="1905835"/>
            <a:ext cx="853201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rbel"/>
                <a:cs typeface="Calibri" panose="020F0502020204030204"/>
              </a:rPr>
              <a:t>Straatinterviews</a:t>
            </a:r>
            <a:endParaRPr lang="en-US" sz="2400" dirty="0">
              <a:latin typeface="Corbel"/>
              <a:cs typeface="Calibri" panose="020F0502020204030204"/>
            </a:endParaRPr>
          </a:p>
          <a:p>
            <a:pPr marL="171450" indent="-171450">
              <a:lnSpc>
                <a:spcPct val="150000"/>
              </a:lnSpc>
            </a:pPr>
            <a:r>
              <a:rPr lang="en-US" sz="2000" dirty="0">
                <a:latin typeface="Corbel"/>
                <a:cs typeface="Calibri" panose="020F0502020204030204"/>
              </a:rPr>
              <a:t>Wat? </a:t>
            </a:r>
            <a:r>
              <a:rPr lang="en-US" sz="2000" dirty="0" err="1">
                <a:latin typeface="Corbel"/>
                <a:cs typeface="Calibri" panose="020F0502020204030204"/>
              </a:rPr>
              <a:t>Straatinterviews</a:t>
            </a:r>
            <a:r>
              <a:rPr lang="en-US" sz="2000" dirty="0">
                <a:latin typeface="Corbel"/>
                <a:cs typeface="Calibri" panose="020F0502020204030204"/>
              </a:rPr>
              <a:t> over het </a:t>
            </a:r>
            <a:r>
              <a:rPr lang="en-US" sz="2000" dirty="0" err="1">
                <a:latin typeface="Corbel"/>
                <a:cs typeface="Calibri" panose="020F0502020204030204"/>
              </a:rPr>
              <a:t>ruimtegebruik</a:t>
            </a:r>
            <a:r>
              <a:rPr lang="en-US" sz="2000" dirty="0">
                <a:latin typeface="Corbel"/>
                <a:cs typeface="Calibri" panose="020F0502020204030204"/>
              </a:rPr>
              <a:t> in </a:t>
            </a:r>
            <a:r>
              <a:rPr lang="en-US" sz="2000" dirty="0" err="1">
                <a:latin typeface="Corbel"/>
                <a:cs typeface="Calibri" panose="020F0502020204030204"/>
              </a:rPr>
              <a:t>en</a:t>
            </a:r>
            <a:r>
              <a:rPr lang="en-US" sz="2000" dirty="0">
                <a:latin typeface="Corbel"/>
                <a:cs typeface="Calibri" panose="020F0502020204030204"/>
              </a:rPr>
              <a:t> de </a:t>
            </a:r>
            <a:r>
              <a:rPr lang="en-US" sz="2000" dirty="0" err="1">
                <a:latin typeface="Corbel"/>
                <a:cs typeface="Calibri" panose="020F0502020204030204"/>
              </a:rPr>
              <a:t>beleving</a:t>
            </a:r>
            <a:r>
              <a:rPr lang="en-US" sz="2000" dirty="0">
                <a:latin typeface="Corbel"/>
                <a:cs typeface="Calibri" panose="020F0502020204030204"/>
              </a:rPr>
              <a:t> van de </a:t>
            </a:r>
            <a:r>
              <a:rPr lang="en-US" sz="2000" dirty="0" err="1">
                <a:latin typeface="Corbel"/>
                <a:cs typeface="Calibri" panose="020F0502020204030204"/>
              </a:rPr>
              <a:t>buurt</a:t>
            </a:r>
            <a:r>
              <a:rPr lang="en-US" sz="2000" dirty="0">
                <a:latin typeface="Corbel"/>
                <a:cs typeface="Calibri" panose="020F0502020204030204"/>
              </a:rPr>
              <a:t> </a:t>
            </a:r>
          </a:p>
          <a:p>
            <a:pPr marL="171450" indent="-171450">
              <a:lnSpc>
                <a:spcPct val="150000"/>
              </a:lnSpc>
            </a:pPr>
            <a:r>
              <a:rPr lang="en-US" sz="2000" dirty="0">
                <a:latin typeface="Corbel"/>
                <a:cs typeface="Calibri" panose="020F0502020204030204"/>
              </a:rPr>
              <a:t>Wie? </a:t>
            </a:r>
            <a:r>
              <a:rPr lang="en-US" sz="2000" dirty="0" err="1">
                <a:latin typeface="Corbel"/>
                <a:cs typeface="Calibri" panose="020F0502020204030204"/>
              </a:rPr>
              <a:t>Buurtbewoners</a:t>
            </a:r>
            <a:r>
              <a:rPr lang="en-US" sz="2000" dirty="0">
                <a:latin typeface="Corbel"/>
                <a:cs typeface="Calibri" panose="020F0502020204030204"/>
              </a:rPr>
              <a:t> en </a:t>
            </a:r>
            <a:r>
              <a:rPr lang="en-US" sz="2000" dirty="0" err="1">
                <a:latin typeface="Corbel"/>
                <a:cs typeface="Calibri" panose="020F0502020204030204"/>
              </a:rPr>
              <a:t>mensen</a:t>
            </a:r>
            <a:r>
              <a:rPr lang="en-US" sz="2000" dirty="0">
                <a:latin typeface="Corbel"/>
                <a:cs typeface="Calibri" panose="020F0502020204030204"/>
              </a:rPr>
              <a:t> die </a:t>
            </a:r>
            <a:r>
              <a:rPr lang="en-US" sz="2000" dirty="0" err="1">
                <a:latin typeface="Corbel"/>
                <a:cs typeface="Calibri" panose="020F0502020204030204"/>
              </a:rPr>
              <a:t>werken</a:t>
            </a:r>
            <a:r>
              <a:rPr lang="en-US" sz="2000" dirty="0">
                <a:latin typeface="Corbel"/>
                <a:cs typeface="Calibri" panose="020F0502020204030204"/>
              </a:rPr>
              <a:t> in de </a:t>
            </a:r>
            <a:r>
              <a:rPr lang="en-US" sz="2000" dirty="0" err="1">
                <a:latin typeface="Corbel"/>
                <a:cs typeface="Calibri" panose="020F0502020204030204"/>
              </a:rPr>
              <a:t>buurt</a:t>
            </a:r>
            <a:r>
              <a:rPr lang="en-US" sz="2000" dirty="0">
                <a:latin typeface="Corbel"/>
                <a:cs typeface="Calibri" panose="020F0502020204030204"/>
              </a:rPr>
              <a:t> </a:t>
            </a:r>
          </a:p>
          <a:p>
            <a:pPr marL="171450" indent="-171450">
              <a:lnSpc>
                <a:spcPct val="150000"/>
              </a:lnSpc>
            </a:pPr>
            <a:r>
              <a:rPr lang="en-US" sz="2000" dirty="0" err="1">
                <a:latin typeface="Corbel"/>
                <a:cs typeface="Calibri" panose="020F0502020204030204"/>
              </a:rPr>
              <a:t>Waar</a:t>
            </a:r>
            <a:r>
              <a:rPr lang="en-US" sz="2000" dirty="0">
                <a:latin typeface="Corbel"/>
                <a:cs typeface="Calibri" panose="020F0502020204030204"/>
              </a:rPr>
              <a:t>? De </a:t>
            </a:r>
            <a:r>
              <a:rPr lang="en-US" sz="2000" dirty="0" err="1">
                <a:latin typeface="Corbel"/>
                <a:cs typeface="Calibri" panose="020F0502020204030204"/>
              </a:rPr>
              <a:t>schoolomgeving</a:t>
            </a:r>
            <a:r>
              <a:rPr lang="en-US" sz="2000" dirty="0">
                <a:latin typeface="Corbel"/>
                <a:cs typeface="Calibri" panose="020F0502020204030204"/>
              </a:rPr>
              <a:t> </a:t>
            </a:r>
          </a:p>
          <a:p>
            <a:pPr marL="171450" indent="-171450">
              <a:lnSpc>
                <a:spcPct val="150000"/>
              </a:lnSpc>
            </a:pPr>
            <a:r>
              <a:rPr lang="en-US" sz="2000" dirty="0">
                <a:latin typeface="Corbel"/>
                <a:cs typeface="Calibri" panose="020F0502020204030204"/>
              </a:rPr>
              <a:t>Hoe? Mensen </a:t>
            </a:r>
            <a:r>
              <a:rPr lang="en-US" sz="2000" dirty="0" err="1">
                <a:latin typeface="Corbel"/>
                <a:cs typeface="Calibri" panose="020F0502020204030204"/>
              </a:rPr>
              <a:t>aanspreken</a:t>
            </a:r>
            <a:r>
              <a:rPr lang="en-US" sz="2000" dirty="0">
                <a:latin typeface="Corbel"/>
                <a:cs typeface="Calibri" panose="020F0502020204030204"/>
              </a:rPr>
              <a:t> </a:t>
            </a:r>
            <a:r>
              <a:rPr lang="en-US" sz="2000" dirty="0" err="1">
                <a:latin typeface="Corbel"/>
                <a:cs typeface="Calibri" panose="020F0502020204030204"/>
              </a:rPr>
              <a:t>en</a:t>
            </a:r>
            <a:r>
              <a:rPr lang="en-US" sz="2000" dirty="0">
                <a:latin typeface="Corbel"/>
                <a:cs typeface="Calibri" panose="020F0502020204030204"/>
              </a:rPr>
              <a:t> </a:t>
            </a:r>
            <a:r>
              <a:rPr lang="en-US" sz="2000" dirty="0" err="1">
                <a:latin typeface="Corbel"/>
                <a:cs typeface="Calibri" panose="020F0502020204030204"/>
              </a:rPr>
              <a:t>interviewen</a:t>
            </a:r>
            <a:r>
              <a:rPr lang="en-US" sz="2000" dirty="0">
                <a:latin typeface="Corbel"/>
                <a:cs typeface="Calibri" panose="020F0502020204030204"/>
              </a:rPr>
              <a:t> in </a:t>
            </a:r>
            <a:r>
              <a:rPr lang="en-US" sz="2000" dirty="0" err="1">
                <a:latin typeface="Corbel"/>
                <a:cs typeface="Calibri" panose="020F0502020204030204"/>
              </a:rPr>
              <a:t>groepjes</a:t>
            </a:r>
            <a:r>
              <a:rPr lang="en-US" sz="2000" dirty="0">
                <a:latin typeface="Corbel"/>
                <a:cs typeface="Calibri" panose="020F0502020204030204"/>
              </a:rPr>
              <a:t> van 4</a:t>
            </a:r>
          </a:p>
          <a:p>
            <a:pPr marL="0" indent="0">
              <a:buNone/>
            </a:pPr>
            <a:endParaRPr lang="en-US" sz="1000" dirty="0"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D8EA5-8153-8087-1ACE-BB9C47C4F5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32" y="2990335"/>
            <a:ext cx="2301924" cy="3051620"/>
          </a:xfrm>
          <a:prstGeom prst="rect">
            <a:avLst/>
          </a:prstGeom>
        </p:spPr>
      </p:pic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A44E3B04-8509-C3C0-B40F-46548BFA1A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C63D08-CF5E-227F-7C32-AA0EFD161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1" b="124"/>
          <a:stretch/>
        </p:blipFill>
        <p:spPr>
          <a:xfrm>
            <a:off x="5799453" y="2543430"/>
            <a:ext cx="2786323" cy="42479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nl-BE" sz="2400" dirty="0">
                <a:latin typeface="Corbel"/>
                <a:cs typeface="Calibri"/>
              </a:rPr>
              <a:t>Rolverdeling en benodigdheden </a:t>
            </a:r>
            <a:endParaRPr lang="en-US" sz="2400" dirty="0">
              <a:latin typeface="Corbel"/>
              <a:cs typeface="Calibri" panose="020F0502020204030204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l-BE" sz="2400" dirty="0">
                <a:latin typeface="Corbel"/>
                <a:cs typeface="Calibri"/>
              </a:rPr>
              <a:t>Aanspreking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l-BE" sz="2400" dirty="0">
                <a:latin typeface="Corbel"/>
                <a:cs typeface="Calibri"/>
              </a:rPr>
              <a:t>Interviewvragen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49D98-AC0E-EAC7-2561-CD8919F46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040" y="2198514"/>
            <a:ext cx="3023396" cy="3605870"/>
          </a:xfrm>
          <a:prstGeom prst="rect">
            <a:avLst/>
          </a:prstGeom>
        </p:spPr>
      </p:pic>
      <p:pic>
        <p:nvPicPr>
          <p:cNvPr id="7" name="Afbeelding 6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2B49F1F4-98F0-EA6A-D9E2-C8B12B4633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F3D1FF1-901F-DB65-188B-7A72BB8497A6}"/>
              </a:ext>
            </a:extLst>
          </p:cNvPr>
          <p:cNvSpPr txBox="1">
            <a:spLocks/>
          </p:cNvSpPr>
          <p:nvPr/>
        </p:nvSpPr>
        <p:spPr>
          <a:xfrm>
            <a:off x="830179" y="246815"/>
            <a:ext cx="10515600" cy="1325563"/>
          </a:xfrm>
          <a:prstGeom prst="rect">
            <a:avLst/>
          </a:prstGeom>
          <a:solidFill>
            <a:srgbClr val="9EC7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Voorbereiding: rolverdeling en benodigdheden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8423C4-A838-7307-DE48-E8F2F98A8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cs typeface="Calibri"/>
              </a:rPr>
              <a:t>Rolverdeling</a:t>
            </a:r>
            <a:r>
              <a:rPr lang="en-US" b="0" dirty="0">
                <a:cs typeface="Calibri"/>
              </a:rPr>
              <a:t> </a:t>
            </a:r>
            <a:endParaRPr lang="en-US" b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9A74DD9-999D-F424-DAC8-9ECC04096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rbel"/>
                <a:cs typeface="Calibri"/>
              </a:rPr>
              <a:t>Interviewer: </a:t>
            </a:r>
            <a:r>
              <a:rPr lang="en-US" sz="2000" dirty="0" err="1">
                <a:latin typeface="Corbel"/>
                <a:cs typeface="Calibri"/>
              </a:rPr>
              <a:t>stelt</a:t>
            </a:r>
            <a:r>
              <a:rPr lang="en-US" sz="2000" dirty="0">
                <a:latin typeface="Corbel"/>
                <a:cs typeface="Calibri"/>
              </a:rPr>
              <a:t> de </a:t>
            </a:r>
            <a:r>
              <a:rPr lang="en-US" sz="2000" dirty="0" err="1">
                <a:latin typeface="Corbel"/>
                <a:cs typeface="Calibri"/>
              </a:rPr>
              <a:t>vragen</a:t>
            </a:r>
            <a:endParaRPr lang="en-US" dirty="0">
              <a:latin typeface="Corbel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Verslagnemer</a:t>
            </a:r>
            <a:r>
              <a:rPr lang="en-US" sz="2000" dirty="0">
                <a:latin typeface="Corbel"/>
                <a:cs typeface="Calibri"/>
              </a:rPr>
              <a:t>: </a:t>
            </a:r>
            <a:r>
              <a:rPr lang="en-US" sz="2000" dirty="0" err="1">
                <a:latin typeface="Corbel"/>
                <a:cs typeface="Calibri"/>
              </a:rPr>
              <a:t>neemt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notities</a:t>
            </a:r>
            <a:r>
              <a:rPr lang="en-US" sz="2000" dirty="0">
                <a:latin typeface="Corbel"/>
                <a:cs typeface="Calibr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Assistent-verslagnemer</a:t>
            </a:r>
            <a:r>
              <a:rPr lang="en-US" sz="2000" dirty="0">
                <a:latin typeface="Corbel"/>
                <a:cs typeface="Calibri"/>
              </a:rPr>
              <a:t>: </a:t>
            </a:r>
            <a:r>
              <a:rPr lang="en-US" sz="2000" dirty="0" err="1">
                <a:latin typeface="Corbel"/>
                <a:cs typeface="Calibri"/>
              </a:rPr>
              <a:t>vult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notities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aan</a:t>
            </a:r>
            <a:endParaRPr lang="en-US" sz="2000" dirty="0">
              <a:latin typeface="Corbel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Fotograaf</a:t>
            </a:r>
            <a:r>
              <a:rPr lang="en-US" sz="2000" dirty="0">
                <a:latin typeface="Corbel"/>
                <a:cs typeface="Calibri"/>
              </a:rPr>
              <a:t>: </a:t>
            </a:r>
            <a:r>
              <a:rPr lang="en-US" sz="2000" dirty="0" err="1">
                <a:latin typeface="Corbel"/>
                <a:cs typeface="Calibri"/>
              </a:rPr>
              <a:t>neemt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foto</a:t>
            </a:r>
            <a:r>
              <a:rPr lang="en-US" sz="2000" dirty="0">
                <a:latin typeface="Corbel"/>
                <a:cs typeface="Calibri"/>
              </a:rPr>
              <a:t>  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latin typeface="Corbel"/>
                <a:cs typeface="Calibri"/>
              </a:rPr>
              <a:t>Geluidspersoon</a:t>
            </a:r>
            <a:r>
              <a:rPr lang="en-US" sz="2000" i="1" dirty="0">
                <a:latin typeface="Corbel"/>
                <a:cs typeface="Calibri"/>
              </a:rPr>
              <a:t>: </a:t>
            </a:r>
            <a:r>
              <a:rPr lang="en-US" sz="2000" i="1" dirty="0" err="1">
                <a:latin typeface="Corbel"/>
                <a:cs typeface="Calibri"/>
              </a:rPr>
              <a:t>maakt</a:t>
            </a:r>
            <a:r>
              <a:rPr lang="en-US" sz="2000" i="1" dirty="0">
                <a:latin typeface="Corbel"/>
                <a:cs typeface="Calibri"/>
              </a:rPr>
              <a:t> </a:t>
            </a:r>
            <a:r>
              <a:rPr lang="en-US" sz="2000" i="1" dirty="0" err="1">
                <a:latin typeface="Corbel"/>
                <a:cs typeface="Calibri"/>
              </a:rPr>
              <a:t>geluidsopname</a:t>
            </a:r>
            <a:endParaRPr lang="en-US" sz="2000" i="1" dirty="0">
              <a:latin typeface="Corbel"/>
              <a:cs typeface="Calibri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803296-A48C-07FB-9132-5A2C720BB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latin typeface="Corbel"/>
                <a:cs typeface="Calibri"/>
              </a:rPr>
              <a:t>Benodigdheden</a:t>
            </a:r>
            <a:endParaRPr lang="en-US" b="0" dirty="0">
              <a:latin typeface="Corbe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5B0FB1A-8FC7-62B4-19B1-5957E64481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Opdrachtformulier</a:t>
            </a:r>
            <a:r>
              <a:rPr lang="en-US" sz="2000" dirty="0">
                <a:latin typeface="Corbel"/>
                <a:cs typeface="Calibri"/>
              </a:rPr>
              <a:t> </a:t>
            </a:r>
            <a:r>
              <a:rPr lang="en-US" sz="2000" dirty="0" err="1">
                <a:latin typeface="Corbel"/>
                <a:cs typeface="Calibri"/>
              </a:rPr>
              <a:t>straatinterviews</a:t>
            </a:r>
            <a:endParaRPr lang="en-US" sz="2000" dirty="0">
              <a:latin typeface="Corbel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Opdracht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straatinterviews</a:t>
            </a:r>
            <a:r>
              <a:rPr lang="en-US" sz="2000" dirty="0">
                <a:latin typeface="Corbel"/>
                <a:cs typeface="Calibri"/>
              </a:rPr>
              <a:t> en </a:t>
            </a:r>
            <a:r>
              <a:rPr lang="en-US" sz="2000" dirty="0" err="1">
                <a:latin typeface="Corbel"/>
                <a:cs typeface="Calibri"/>
              </a:rPr>
              <a:t>schrijfgerei</a:t>
            </a:r>
            <a:endParaRPr lang="en-US" sz="2000" dirty="0">
              <a:latin typeface="Corbel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/>
                <a:cs typeface="Calibri"/>
              </a:rPr>
              <a:t>Opdrachtformulier</a:t>
            </a:r>
            <a:r>
              <a:rPr lang="en-US" sz="2000" dirty="0">
                <a:latin typeface="Corbel"/>
                <a:cs typeface="Calibri"/>
              </a:rPr>
              <a:t> </a:t>
            </a:r>
            <a:r>
              <a:rPr lang="en-US" sz="2000" dirty="0" err="1">
                <a:latin typeface="Corbel"/>
                <a:cs typeface="Calibri"/>
              </a:rPr>
              <a:t>straatinterviews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rbel"/>
                <a:cs typeface="Calibri"/>
              </a:rPr>
              <a:t>Camera of </a:t>
            </a:r>
            <a:r>
              <a:rPr lang="en-US" sz="2000" dirty="0" err="1">
                <a:latin typeface="Corbel"/>
                <a:cs typeface="Calibri"/>
              </a:rPr>
              <a:t>telefoon</a:t>
            </a:r>
            <a:r>
              <a:rPr lang="en-US" sz="2000" dirty="0">
                <a:latin typeface="Corbel"/>
                <a:cs typeface="Calibr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latin typeface="Corbel"/>
                <a:cs typeface="Calibri"/>
              </a:rPr>
              <a:t>Geluidsrecorder</a:t>
            </a:r>
            <a:r>
              <a:rPr lang="en-US" sz="2000" i="1" dirty="0">
                <a:latin typeface="Corbel"/>
                <a:cs typeface="Calibri"/>
              </a:rPr>
              <a:t> of </a:t>
            </a:r>
            <a:r>
              <a:rPr lang="en-US" sz="2000" i="1" dirty="0" err="1">
                <a:latin typeface="Corbel"/>
                <a:cs typeface="Calibri"/>
              </a:rPr>
              <a:t>telefoon</a:t>
            </a:r>
            <a:r>
              <a:rPr lang="en-US" sz="2000" i="1" dirty="0">
                <a:latin typeface="Corbel"/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" name="Afbeelding 1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DF981F7E-DDDF-A175-AFB9-86AEC2E3C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2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Voorbereiding: aanspreking</a:t>
            </a:r>
            <a:endParaRPr lang="nl-BE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nl-BE" sz="2000" dirty="0">
                <a:latin typeface="Corbel"/>
                <a:cs typeface="Calibri"/>
              </a:rPr>
              <a:t>Spreek mensen aan op straat, in de winkel, … </a:t>
            </a:r>
            <a:endParaRPr lang="en-US" dirty="0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</a:pPr>
            <a:r>
              <a:rPr lang="nl-BE" sz="2000" dirty="0">
                <a:latin typeface="Corbel"/>
                <a:cs typeface="Calibri"/>
              </a:rPr>
              <a:t>Introductie</a:t>
            </a:r>
            <a:endParaRPr lang="nl-BE" sz="2000" dirty="0">
              <a:latin typeface="Corbel"/>
            </a:endParaRPr>
          </a:p>
          <a:p>
            <a:pPr marL="685800">
              <a:lnSpc>
                <a:spcPct val="150000"/>
              </a:lnSpc>
            </a:pPr>
            <a:r>
              <a:rPr lang="nl-BE" sz="2000" dirty="0">
                <a:latin typeface="Corbel"/>
                <a:ea typeface="+mn-lt"/>
                <a:cs typeface="+mn-lt"/>
              </a:rPr>
              <a:t>Heeft u even tijd?  Woont of werkt u hier in de buurt? Mogen wij u interviewen? </a:t>
            </a:r>
          </a:p>
          <a:p>
            <a:pPr marL="1143000"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l-BE" sz="1600" dirty="0">
                <a:latin typeface="Corbel"/>
                <a:ea typeface="+mn-lt"/>
                <a:cs typeface="+mn-lt"/>
              </a:rPr>
              <a:t>Zo ja: Interview</a:t>
            </a:r>
            <a:endParaRPr lang="nl-BE" sz="1600" dirty="0">
              <a:latin typeface="Corbel"/>
              <a:cs typeface="Calibri"/>
            </a:endParaRPr>
          </a:p>
          <a:p>
            <a:pPr marL="342900" indent="-342900">
              <a:lnSpc>
                <a:spcPct val="150000"/>
              </a:lnSpc>
            </a:pPr>
            <a:r>
              <a:rPr lang="nl-BE" sz="2000" dirty="0">
                <a:latin typeface="Corbel"/>
                <a:cs typeface="Calibri"/>
              </a:rPr>
              <a:t>Wees beleef en respectvol! </a:t>
            </a:r>
          </a:p>
          <a:p>
            <a:pPr marL="342900" indent="-342900">
              <a:lnSpc>
                <a:spcPct val="150000"/>
              </a:lnSpc>
            </a:pPr>
            <a:r>
              <a:rPr lang="nl-BE" sz="2000" dirty="0">
                <a:latin typeface="Corbel"/>
                <a:cs typeface="Calibri"/>
              </a:rPr>
              <a:t>Op het einde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l-BE" sz="2000" dirty="0">
                <a:latin typeface="Corbel"/>
                <a:ea typeface="+mn-lt"/>
                <a:cs typeface="+mn-lt"/>
              </a:rPr>
              <a:t>Mogen wij een foto van u maken? </a:t>
            </a: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nl-BE" sz="1600" dirty="0">
                <a:latin typeface="Corbel"/>
                <a:cs typeface="Calibri"/>
              </a:rPr>
              <a:t>Zo ja: foto met whiteboard 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l-BE" sz="2000" dirty="0">
                <a:latin typeface="Corbel"/>
                <a:ea typeface="+mn-lt"/>
                <a:cs typeface="+mn-lt"/>
              </a:rPr>
              <a:t>Mogen wij uw voornaam vermelden? </a:t>
            </a: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nl-BE" sz="1600" dirty="0">
                <a:latin typeface="Corbel"/>
                <a:cs typeface="Calibri"/>
              </a:rPr>
              <a:t>Zo ja: voornaam noteren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l-BE" sz="2000" dirty="0">
                <a:latin typeface="Corbel"/>
                <a:ea typeface="+mn-lt"/>
                <a:cs typeface="+mn-lt"/>
              </a:rPr>
              <a:t>Wilt u de resultaten graag ontvangen? </a:t>
            </a: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nl-BE" sz="1600" dirty="0">
                <a:latin typeface="Corbel"/>
                <a:cs typeface="Calibri"/>
              </a:rPr>
              <a:t>Zo ja: voornaam e-mailadres noteren</a:t>
            </a:r>
            <a:endParaRPr lang="nl-BE" dirty="0">
              <a:cs typeface="Calibri"/>
            </a:endParaRPr>
          </a:p>
          <a:p>
            <a:pPr marL="457200" indent="-457200"/>
            <a:endParaRPr lang="nl-BE" sz="3200" dirty="0">
              <a:cs typeface="Calibri"/>
            </a:endParaRPr>
          </a:p>
          <a:p>
            <a:pPr marL="457200" indent="-457200"/>
            <a:endParaRPr lang="nl-BE" sz="3200" dirty="0">
              <a:cs typeface="Calibri"/>
            </a:endParaRPr>
          </a:p>
          <a:p>
            <a:pPr marL="0" indent="0">
              <a:buNone/>
            </a:pPr>
            <a:endParaRPr lang="nl-BE" sz="32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C2E6D-D7E5-1C85-B6B8-B7BAE8A88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25" y="3681712"/>
            <a:ext cx="3758515" cy="2811163"/>
          </a:xfrm>
          <a:prstGeom prst="rect">
            <a:avLst/>
          </a:prstGeom>
        </p:spPr>
      </p:pic>
      <p:pic>
        <p:nvPicPr>
          <p:cNvPr id="6" name="Afbeelding 5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3AC324FD-3864-64DD-B9C9-917973949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Voorbereiding: interviewvragen </a:t>
            </a:r>
            <a:endParaRPr lang="nl-BE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0800" cy="46721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Ben je graag in deze buurt, en waarom? </a:t>
            </a:r>
            <a:endParaRPr lang="nl-BE" sz="2000" dirty="0">
              <a:latin typeface="Corbel"/>
              <a:cs typeface="Calibri" panose="020F0502020204030204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Zou je graag nog lang blijven wonen/werken in deze buurt, en waarom? </a:t>
            </a:r>
            <a:endParaRPr lang="nl-BE" sz="2000" dirty="0">
              <a:latin typeface="Corbel"/>
              <a:cs typeface="Calibri" panose="020F0502020204030204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Ontmoet je andere mensen in deze buurt, zo ja waar? </a:t>
            </a:r>
            <a:endParaRPr lang="nl-BE" sz="2000" dirty="0">
              <a:latin typeface="Corbel"/>
              <a:cs typeface="Calibri" panose="020F0502020204030204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Hoe verplaats jij je meestal in deze buurt? En waarom? </a:t>
            </a:r>
            <a:endParaRPr lang="nl-BE" sz="2000" dirty="0">
              <a:latin typeface="Corbel"/>
              <a:cs typeface="Calibri" panose="020F0502020204030204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Vind je dat er voldoende voorzieningen zijn in deze buurt, bv. winkels, sport, groene ruimtes en water? </a:t>
            </a:r>
            <a:endParaRPr lang="nl-BE" sz="2000" dirty="0">
              <a:latin typeface="Corbel"/>
              <a:cs typeface="Calibri" panose="020F0502020204030204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Wat zou je graag anders zien in deze buurt?</a:t>
            </a: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nl-BE" sz="2000" dirty="0">
                <a:latin typeface="Corbel"/>
                <a:ea typeface="+mn-lt"/>
                <a:cs typeface="+mn-lt"/>
              </a:rPr>
              <a:t>Wat is jouw grootste wens voor deze buurt? Noteer dit op het whiteboard en neem een foto van de persoon met het whiteboard. </a:t>
            </a:r>
            <a:endParaRPr lang="nl-BE" sz="2000" dirty="0">
              <a:latin typeface="Corbel"/>
              <a:cs typeface="Calibri"/>
            </a:endParaRPr>
          </a:p>
          <a:p>
            <a:pPr marL="457200" indent="-457200"/>
            <a:endParaRPr lang="nl-BE" sz="3200" dirty="0">
              <a:cs typeface="Calibri"/>
            </a:endParaRPr>
          </a:p>
          <a:p>
            <a:pPr marL="457200" indent="-457200"/>
            <a:endParaRPr lang="nl-BE" sz="3200" dirty="0">
              <a:cs typeface="Calibri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DCD41445-60A4-BCAB-1439-8F89779A23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>
                <a:latin typeface="Corbel" panose="020B0503020204020204" pitchFamily="34" charset="0"/>
              </a:rPr>
              <a:t>Interviewen</a:t>
            </a:r>
            <a:r>
              <a:rPr lang="en-US" sz="5200" dirty="0">
                <a:latin typeface="Corbel" panose="020B0503020204020204" pitchFamily="34" charset="0"/>
              </a:rPr>
              <a:t> maar!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41722-2A0B-D3E3-CCD7-C441EDDB8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7F5E5EF7-132F-21C2-4268-E3553DB6D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2496A-AE68-1F42-EB51-FB9BF2A3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E1BBB-67CD-EFDE-A326-B10DFE1C1B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cs typeface="Calibri Light"/>
              </a:rPr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043CE-0768-A135-AC0A-D2821C72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20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/>
              </a:rPr>
              <a:t>Resultaten straatinterviews verwerken </a:t>
            </a:r>
            <a:endParaRPr lang="nl-BE" sz="2000" dirty="0">
              <a:latin typeface="Corbel" panose="020B0503020204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B1CD83CF-019D-92E9-A6A3-182877C2D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1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6381F9E2D8408E532110622605D6" ma:contentTypeVersion="" ma:contentTypeDescription="Create a new document." ma:contentTypeScope="" ma:versionID="78b1465650521b5eb1f66b019d456483">
  <xsd:schema xmlns:xsd="http://www.w3.org/2001/XMLSchema" xmlns:xs="http://www.w3.org/2001/XMLSchema" xmlns:p="http://schemas.microsoft.com/office/2006/metadata/properties" xmlns:ns2="da4e4988-557c-46c4-823d-7f4bc3aa85d2" xmlns:ns3="ab79bae5-3954-4fc6-b5c7-a632e027fd35" targetNamespace="http://schemas.microsoft.com/office/2006/metadata/properties" ma:root="true" ma:fieldsID="3e881eb2b156371cde25c9ec14b19ab8" ns2:_="" ns3:_="">
    <xsd:import namespace="da4e4988-557c-46c4-823d-7f4bc3aa85d2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4988-557c-46c4-823d-7f4bc3aa8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F4D5C-1423-4636-901D-2A623B87A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e4988-557c-46c4-823d-7f4bc3aa85d2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D29ED2-BBF9-44E7-8FCB-A3AF5E83BB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295</Words>
  <Application>Microsoft Office PowerPoint</Application>
  <PresentationFormat>Breedbeeld</PresentationFormat>
  <Paragraphs>56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Courier New</vt:lpstr>
      <vt:lpstr>Symbol</vt:lpstr>
      <vt:lpstr>Times New Roman</vt:lpstr>
      <vt:lpstr>Wingdings</vt:lpstr>
      <vt:lpstr>Kantoorthema</vt:lpstr>
      <vt:lpstr>PowerPoint-presentatie</vt:lpstr>
      <vt:lpstr>Opdracht</vt:lpstr>
      <vt:lpstr>Voorbereiding</vt:lpstr>
      <vt:lpstr>PowerPoint-presentatie</vt:lpstr>
      <vt:lpstr>Voorbereiding: aanspreking</vt:lpstr>
      <vt:lpstr>Voorbereiding: interviewvragen </vt:lpstr>
      <vt:lpstr>Interviewen maar! </vt:lpstr>
      <vt:lpstr>Volgende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 voor mens en planeet?</dc:title>
  <dc:creator>Charlotte Pattyn | GoodPlanet Belgium</dc:creator>
  <cp:lastModifiedBy>Charlotte Pattyn | GoodPlanet Belgium</cp:lastModifiedBy>
  <cp:revision>560</cp:revision>
  <dcterms:created xsi:type="dcterms:W3CDTF">2023-02-23T07:22:45Z</dcterms:created>
  <dcterms:modified xsi:type="dcterms:W3CDTF">2025-03-18T10:33:31Z</dcterms:modified>
</cp:coreProperties>
</file>