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sldIdLst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59" r:id="rId16"/>
    <p:sldId id="260" r:id="rId17"/>
    <p:sldId id="258" r:id="rId18"/>
    <p:sldId id="261" r:id="rId19"/>
    <p:sldId id="262" r:id="rId20"/>
    <p:sldId id="263" r:id="rId21"/>
    <p:sldId id="264" r:id="rId22"/>
    <p:sldId id="265" r:id="rId23"/>
    <p:sldId id="266" r:id="rId24"/>
    <p:sldId id="279" r:id="rId25"/>
    <p:sldId id="280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73F"/>
    <a:srgbClr val="A3A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EBAA6-2FFB-4E18-BE1C-9AD56FDD1D09}" v="17" dt="2025-03-18T10:33:1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De Herdt | GoodPlanet Belgium" userId="S::c.deherdt@goodplanet.be::8e404e2e-4f8a-4ad4-8185-e352ea36c37d" providerId="AD" clId="Web-{50C827FB-86F0-917E-E366-D8BC4FA39873}"/>
    <pc:docChg chg="modSld">
      <pc:chgData name="Camille De Herdt | GoodPlanet Belgium" userId="S::c.deherdt@goodplanet.be::8e404e2e-4f8a-4ad4-8185-e352ea36c37d" providerId="AD" clId="Web-{50C827FB-86F0-917E-E366-D8BC4FA39873}" dt="2024-04-11T12:45:04.219" v="63" actId="20577"/>
      <pc:docMkLst>
        <pc:docMk/>
      </pc:docMkLst>
      <pc:sldChg chg="modSp">
        <pc:chgData name="Camille De Herdt | GoodPlanet Belgium" userId="S::c.deherdt@goodplanet.be::8e404e2e-4f8a-4ad4-8185-e352ea36c37d" providerId="AD" clId="Web-{50C827FB-86F0-917E-E366-D8BC4FA39873}" dt="2024-04-11T12:45:04.219" v="63" actId="20577"/>
        <pc:sldMkLst>
          <pc:docMk/>
          <pc:sldMk cId="234205293" sldId="266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07:43.820" v="11" actId="20577"/>
        <pc:sldMkLst>
          <pc:docMk/>
          <pc:sldMk cId="1253868188" sldId="269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07:51.539" v="13" actId="20577"/>
        <pc:sldMkLst>
          <pc:docMk/>
          <pc:sldMk cId="1223267613" sldId="270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08:22.587" v="24" actId="20577"/>
        <pc:sldMkLst>
          <pc:docMk/>
          <pc:sldMk cId="1680656012" sldId="271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15:17.974" v="46" actId="1076"/>
        <pc:sldMkLst>
          <pc:docMk/>
          <pc:sldMk cId="3897363141" sldId="272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08:46.572" v="36" actId="20577"/>
        <pc:sldMkLst>
          <pc:docMk/>
          <pc:sldMk cId="334490017" sldId="273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09:01.432" v="45" actId="20577"/>
        <pc:sldMkLst>
          <pc:docMk/>
          <pc:sldMk cId="2766316886" sldId="274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15:33.349" v="50" actId="20577"/>
        <pc:sldMkLst>
          <pc:docMk/>
          <pc:sldMk cId="1981746398" sldId="275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15:40.068" v="54" actId="20577"/>
        <pc:sldMkLst>
          <pc:docMk/>
          <pc:sldMk cId="1615974614" sldId="276"/>
        </pc:sldMkLst>
      </pc:sldChg>
      <pc:sldChg chg="modSp">
        <pc:chgData name="Camille De Herdt | GoodPlanet Belgium" userId="S::c.deherdt@goodplanet.be::8e404e2e-4f8a-4ad4-8185-e352ea36c37d" providerId="AD" clId="Web-{50C827FB-86F0-917E-E366-D8BC4FA39873}" dt="2024-04-11T10:15:47.021" v="61" actId="20577"/>
        <pc:sldMkLst>
          <pc:docMk/>
          <pc:sldMk cId="2306346647" sldId="278"/>
        </pc:sldMkLst>
      </pc:sldChg>
    </pc:docChg>
  </pc:docChgLst>
  <pc:docChgLst>
    <pc:chgData name="Kim Slos | GoodPlanet Belgium" userId="c987d357-6ce2-4d75-b26d-4303c2d6c1bb" providerId="ADAL" clId="{5AE35978-4554-4AEF-ACF0-8F8831ECB397}"/>
    <pc:docChg chg="undo custSel addSld delSld modSld sldOrd">
      <pc:chgData name="Kim Slos | GoodPlanet Belgium" userId="c987d357-6ce2-4d75-b26d-4303c2d6c1bb" providerId="ADAL" clId="{5AE35978-4554-4AEF-ACF0-8F8831ECB397}" dt="2023-11-15T10:31:37.896" v="1445"/>
      <pc:docMkLst>
        <pc:docMk/>
      </pc:docMkLst>
      <pc:sldChg chg="addSp modSp del">
        <pc:chgData name="Kim Slos | GoodPlanet Belgium" userId="c987d357-6ce2-4d75-b26d-4303c2d6c1bb" providerId="ADAL" clId="{5AE35978-4554-4AEF-ACF0-8F8831ECB397}" dt="2023-11-15T09:37:02.226" v="918" actId="47"/>
        <pc:sldMkLst>
          <pc:docMk/>
          <pc:sldMk cId="2226577668" sldId="256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1:18.145" v="1444"/>
        <pc:sldMkLst>
          <pc:docMk/>
          <pc:sldMk cId="97485526" sldId="257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02.061" v="1441"/>
        <pc:sldMkLst>
          <pc:docMk/>
          <pc:sldMk cId="87209065" sldId="258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12.884" v="1443"/>
        <pc:sldMkLst>
          <pc:docMk/>
          <pc:sldMk cId="4063778402" sldId="259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08.063" v="1442"/>
        <pc:sldMkLst>
          <pc:docMk/>
          <pc:sldMk cId="1415259245" sldId="260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55.662" v="1440"/>
        <pc:sldMkLst>
          <pc:docMk/>
          <pc:sldMk cId="2865844863" sldId="261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47.852" v="1438"/>
        <pc:sldMkLst>
          <pc:docMk/>
          <pc:sldMk cId="3237925307" sldId="262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0:51.184" v="1439"/>
        <pc:sldMkLst>
          <pc:docMk/>
          <pc:sldMk cId="1225686768" sldId="263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39.439" v="1436"/>
        <pc:sldMkLst>
          <pc:docMk/>
          <pc:sldMk cId="975773440" sldId="264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31.438" v="1435"/>
        <pc:sldMkLst>
          <pc:docMk/>
          <pc:sldMk cId="3233435834" sldId="265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0:26.112" v="1434"/>
        <pc:sldMkLst>
          <pc:docMk/>
          <pc:sldMk cId="234205293" sldId="266"/>
        </pc:sldMkLst>
      </pc:sldChg>
      <pc:sldChg chg="new del">
        <pc:chgData name="Kim Slos | GoodPlanet Belgium" userId="c987d357-6ce2-4d75-b26d-4303c2d6c1bb" providerId="ADAL" clId="{5AE35978-4554-4AEF-ACF0-8F8831ECB397}" dt="2023-11-15T07:22:46.247" v="2" actId="47"/>
        <pc:sldMkLst>
          <pc:docMk/>
          <pc:sldMk cId="3657503412" sldId="267"/>
        </pc:sldMkLst>
      </pc:sldChg>
      <pc:sldChg chg="addSp modSp add mod ord">
        <pc:chgData name="Kim Slos | GoodPlanet Belgium" userId="c987d357-6ce2-4d75-b26d-4303c2d6c1bb" providerId="ADAL" clId="{5AE35978-4554-4AEF-ACF0-8F8831ECB397}" dt="2023-11-15T07:24:12.429" v="22" actId="20577"/>
        <pc:sldMkLst>
          <pc:docMk/>
          <pc:sldMk cId="4218880637" sldId="268"/>
        </pc:sldMkLst>
      </pc:sldChg>
      <pc:sldChg chg="addSp delSp modSp add mod ord delAnim modAnim">
        <pc:chgData name="Kim Slos | GoodPlanet Belgium" userId="c987d357-6ce2-4d75-b26d-4303c2d6c1bb" providerId="ADAL" clId="{5AE35978-4554-4AEF-ACF0-8F8831ECB397}" dt="2023-11-15T10:31:37.896" v="1445"/>
        <pc:sldMkLst>
          <pc:docMk/>
          <pc:sldMk cId="1253868188" sldId="269"/>
        </pc:sldMkLst>
      </pc:sldChg>
      <pc:sldChg chg="addSp modSp add mod modAnim">
        <pc:chgData name="Kim Slos | GoodPlanet Belgium" userId="c987d357-6ce2-4d75-b26d-4303c2d6c1bb" providerId="ADAL" clId="{5AE35978-4554-4AEF-ACF0-8F8831ECB397}" dt="2023-11-15T07:44:52.626" v="340" actId="1076"/>
        <pc:sldMkLst>
          <pc:docMk/>
          <pc:sldMk cId="1223267613" sldId="270"/>
        </pc:sldMkLst>
      </pc:sldChg>
      <pc:sldChg chg="addSp modSp add mod ord modAnim">
        <pc:chgData name="Kim Slos | GoodPlanet Belgium" userId="c987d357-6ce2-4d75-b26d-4303c2d6c1bb" providerId="ADAL" clId="{5AE35978-4554-4AEF-ACF0-8F8831ECB397}" dt="2023-11-15T09:39:43.732" v="944" actId="20577"/>
        <pc:sldMkLst>
          <pc:docMk/>
          <pc:sldMk cId="1680656012" sldId="271"/>
        </pc:sldMkLst>
      </pc:sldChg>
      <pc:sldChg chg="addSp modSp add mod">
        <pc:chgData name="Kim Slos | GoodPlanet Belgium" userId="c987d357-6ce2-4d75-b26d-4303c2d6c1bb" providerId="ADAL" clId="{5AE35978-4554-4AEF-ACF0-8F8831ECB397}" dt="2023-11-15T09:39:49.860" v="970" actId="20577"/>
        <pc:sldMkLst>
          <pc:docMk/>
          <pc:sldMk cId="3897363141" sldId="272"/>
        </pc:sldMkLst>
      </pc:sldChg>
      <pc:sldChg chg="addSp modSp add mod">
        <pc:chgData name="Kim Slos | GoodPlanet Belgium" userId="c987d357-6ce2-4d75-b26d-4303c2d6c1bb" providerId="ADAL" clId="{5AE35978-4554-4AEF-ACF0-8F8831ECB397}" dt="2023-11-15T09:39:55.455" v="974"/>
        <pc:sldMkLst>
          <pc:docMk/>
          <pc:sldMk cId="334490017" sldId="273"/>
        </pc:sldMkLst>
      </pc:sldChg>
      <pc:sldChg chg="addSp modSp add mod">
        <pc:chgData name="Kim Slos | GoodPlanet Belgium" userId="c987d357-6ce2-4d75-b26d-4303c2d6c1bb" providerId="ADAL" clId="{5AE35978-4554-4AEF-ACF0-8F8831ECB397}" dt="2023-11-15T09:39:59.477" v="978"/>
        <pc:sldMkLst>
          <pc:docMk/>
          <pc:sldMk cId="2766316886" sldId="274"/>
        </pc:sldMkLst>
      </pc:sldChg>
      <pc:sldChg chg="modSp add mod ord modAnim">
        <pc:chgData name="Kim Slos | GoodPlanet Belgium" userId="c987d357-6ce2-4d75-b26d-4303c2d6c1bb" providerId="ADAL" clId="{5AE35978-4554-4AEF-ACF0-8F8831ECB397}" dt="2023-11-15T09:32:38.766" v="758" actId="27636"/>
        <pc:sldMkLst>
          <pc:docMk/>
          <pc:sldMk cId="1981746398" sldId="275"/>
        </pc:sldMkLst>
      </pc:sldChg>
      <pc:sldChg chg="modSp add mod">
        <pc:chgData name="Kim Slos | GoodPlanet Belgium" userId="c987d357-6ce2-4d75-b26d-4303c2d6c1bb" providerId="ADAL" clId="{5AE35978-4554-4AEF-ACF0-8F8831ECB397}" dt="2023-11-15T09:33:33.087" v="853" actId="20577"/>
        <pc:sldMkLst>
          <pc:docMk/>
          <pc:sldMk cId="1615974614" sldId="276"/>
        </pc:sldMkLst>
      </pc:sldChg>
      <pc:sldChg chg="modSp add mod">
        <pc:chgData name="Kim Slos | GoodPlanet Belgium" userId="c987d357-6ce2-4d75-b26d-4303c2d6c1bb" providerId="ADAL" clId="{5AE35978-4554-4AEF-ACF0-8F8831ECB397}" dt="2023-11-15T09:34:49.835" v="883" actId="20577"/>
        <pc:sldMkLst>
          <pc:docMk/>
          <pc:sldMk cId="2319847082" sldId="277"/>
        </pc:sldMkLst>
      </pc:sldChg>
      <pc:sldChg chg="addSp delSp modSp add mod">
        <pc:chgData name="Kim Slos | GoodPlanet Belgium" userId="c987d357-6ce2-4d75-b26d-4303c2d6c1bb" providerId="ADAL" clId="{5AE35978-4554-4AEF-ACF0-8F8831ECB397}" dt="2023-11-15T09:36:58.484" v="917" actId="20577"/>
        <pc:sldMkLst>
          <pc:docMk/>
          <pc:sldMk cId="2306346647" sldId="278"/>
        </pc:sldMkLst>
      </pc:sldChg>
      <pc:sldChg chg="modSp add mod modAnim">
        <pc:chgData name="Kim Slos | GoodPlanet Belgium" userId="c987d357-6ce2-4d75-b26d-4303c2d6c1bb" providerId="ADAL" clId="{5AE35978-4554-4AEF-ACF0-8F8831ECB397}" dt="2023-11-15T10:30:03.056" v="1433"/>
        <pc:sldMkLst>
          <pc:docMk/>
          <pc:sldMk cId="1742681140" sldId="279"/>
        </pc:sldMkLst>
      </pc:sldChg>
    </pc:docChg>
  </pc:docChgLst>
  <pc:docChgLst>
    <pc:chgData name="Charlotte Pattyn | GoodPlanet Belgium" userId="86877383-7d23-4e72-99f7-4e4aa0a78e54" providerId="ADAL" clId="{F93B0C98-A402-4DAA-B9F1-8DFD9C949AF1}"/>
    <pc:docChg chg="custSel modSld">
      <pc:chgData name="Charlotte Pattyn | GoodPlanet Belgium" userId="86877383-7d23-4e72-99f7-4e4aa0a78e54" providerId="ADAL" clId="{F93B0C98-A402-4DAA-B9F1-8DFD9C949AF1}" dt="2024-11-19T07:43:48.822" v="209" actId="1076"/>
      <pc:docMkLst>
        <pc:docMk/>
      </pc:docMkLst>
      <pc:sldChg chg="addSp delSp modSp mod modNotesTx">
        <pc:chgData name="Charlotte Pattyn | GoodPlanet Belgium" userId="86877383-7d23-4e72-99f7-4e4aa0a78e54" providerId="ADAL" clId="{F93B0C98-A402-4DAA-B9F1-8DFD9C949AF1}" dt="2024-11-18T14:55:18.722" v="181" actId="20577"/>
        <pc:sldMkLst>
          <pc:docMk/>
          <pc:sldMk cId="97485526" sldId="257"/>
        </pc:sldMkLst>
      </pc:sldChg>
      <pc:sldChg chg="addSp delSp modSp mod modNotesTx">
        <pc:chgData name="Charlotte Pattyn | GoodPlanet Belgium" userId="86877383-7d23-4e72-99f7-4e4aa0a78e54" providerId="ADAL" clId="{F93B0C98-A402-4DAA-B9F1-8DFD9C949AF1}" dt="2024-11-18T14:55:43.347" v="184" actId="1076"/>
        <pc:sldMkLst>
          <pc:docMk/>
          <pc:sldMk cId="87209065" sldId="258"/>
        </pc:sldMkLst>
      </pc:sldChg>
      <pc:sldChg chg="addSp delSp modSp mod modNotesTx">
        <pc:chgData name="Charlotte Pattyn | GoodPlanet Belgium" userId="86877383-7d23-4e72-99f7-4e4aa0a78e54" providerId="ADAL" clId="{F93B0C98-A402-4DAA-B9F1-8DFD9C949AF1}" dt="2024-11-18T14:55:02.461" v="171" actId="20577"/>
        <pc:sldMkLst>
          <pc:docMk/>
          <pc:sldMk cId="4063778402" sldId="259"/>
        </pc:sldMkLst>
      </pc:sldChg>
      <pc:sldChg chg="addSp delSp modSp mod">
        <pc:chgData name="Charlotte Pattyn | GoodPlanet Belgium" userId="86877383-7d23-4e72-99f7-4e4aa0a78e54" providerId="ADAL" clId="{F93B0C98-A402-4DAA-B9F1-8DFD9C949AF1}" dt="2024-11-18T14:31:30.440" v="52" actId="14100"/>
        <pc:sldMkLst>
          <pc:docMk/>
          <pc:sldMk cId="1415259245" sldId="260"/>
        </pc:sldMkLst>
      </pc:sldChg>
      <pc:sldChg chg="addSp delSp modSp mod">
        <pc:chgData name="Charlotte Pattyn | GoodPlanet Belgium" userId="86877383-7d23-4e72-99f7-4e4aa0a78e54" providerId="ADAL" clId="{F93B0C98-A402-4DAA-B9F1-8DFD9C949AF1}" dt="2024-11-18T14:55:54.743" v="187" actId="1076"/>
        <pc:sldMkLst>
          <pc:docMk/>
          <pc:sldMk cId="2865844863" sldId="261"/>
        </pc:sldMkLst>
      </pc:sldChg>
      <pc:sldChg chg="addSp delSp modSp mod">
        <pc:chgData name="Charlotte Pattyn | GoodPlanet Belgium" userId="86877383-7d23-4e72-99f7-4e4aa0a78e54" providerId="ADAL" clId="{F93B0C98-A402-4DAA-B9F1-8DFD9C949AF1}" dt="2024-11-18T14:37:34.196" v="123" actId="1076"/>
        <pc:sldMkLst>
          <pc:docMk/>
          <pc:sldMk cId="3237925307" sldId="262"/>
        </pc:sldMkLst>
      </pc:sldChg>
      <pc:sldChg chg="addSp delSp modSp mod">
        <pc:chgData name="Charlotte Pattyn | GoodPlanet Belgium" userId="86877383-7d23-4e72-99f7-4e4aa0a78e54" providerId="ADAL" clId="{F93B0C98-A402-4DAA-B9F1-8DFD9C949AF1}" dt="2024-11-19T07:43:28.109" v="203" actId="1076"/>
        <pc:sldMkLst>
          <pc:docMk/>
          <pc:sldMk cId="1225686768" sldId="263"/>
        </pc:sldMkLst>
      </pc:sldChg>
      <pc:sldChg chg="addSp delSp modSp mod">
        <pc:chgData name="Charlotte Pattyn | GoodPlanet Belgium" userId="86877383-7d23-4e72-99f7-4e4aa0a78e54" providerId="ADAL" clId="{F93B0C98-A402-4DAA-B9F1-8DFD9C949AF1}" dt="2024-11-19T07:43:48.822" v="209" actId="1076"/>
        <pc:sldMkLst>
          <pc:docMk/>
          <pc:sldMk cId="975773440" sldId="264"/>
        </pc:sldMkLst>
      </pc:sldChg>
      <pc:sldChg chg="addSp delSp modSp mod">
        <pc:chgData name="Charlotte Pattyn | GoodPlanet Belgium" userId="86877383-7d23-4e72-99f7-4e4aa0a78e54" providerId="ADAL" clId="{F93B0C98-A402-4DAA-B9F1-8DFD9C949AF1}" dt="2024-11-19T07:43:38.576" v="206" actId="1076"/>
        <pc:sldMkLst>
          <pc:docMk/>
          <pc:sldMk cId="3233435834" sldId="265"/>
        </pc:sldMkLst>
      </pc:sldChg>
    </pc:docChg>
  </pc:docChgLst>
  <pc:docChgLst>
    <pc:chgData name="Charlotte Pattyn | GoodPlanet Belgium" userId="86877383-7d23-4e72-99f7-4e4aa0a78e54" providerId="ADAL" clId="{E67EBAA6-2FFB-4E18-BE1C-9AD56FDD1D09}"/>
    <pc:docChg chg="addSld modSld">
      <pc:chgData name="Charlotte Pattyn | GoodPlanet Belgium" userId="86877383-7d23-4e72-99f7-4e4aa0a78e54" providerId="ADAL" clId="{E67EBAA6-2FFB-4E18-BE1C-9AD56FDD1D09}" dt="2025-03-18T10:33:17.116" v="90" actId="20577"/>
      <pc:docMkLst>
        <pc:docMk/>
      </pc:docMkLst>
      <pc:sldChg chg="modSp mod">
        <pc:chgData name="Charlotte Pattyn | GoodPlanet Belgium" userId="86877383-7d23-4e72-99f7-4e4aa0a78e54" providerId="ADAL" clId="{E67EBAA6-2FFB-4E18-BE1C-9AD56FDD1D09}" dt="2025-03-03T09:58:03.369" v="40" actId="2711"/>
        <pc:sldMkLst>
          <pc:docMk/>
          <pc:sldMk cId="97485526" sldId="257"/>
        </pc:sldMkLst>
        <pc:spChg chg="mod">
          <ac:chgData name="Charlotte Pattyn | GoodPlanet Belgium" userId="86877383-7d23-4e72-99f7-4e4aa0a78e54" providerId="ADAL" clId="{E67EBAA6-2FFB-4E18-BE1C-9AD56FDD1D09}" dt="2025-03-03T09:57:59.330" v="39" actId="2711"/>
          <ac:spMkLst>
            <pc:docMk/>
            <pc:sldMk cId="97485526" sldId="257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8:03.369" v="40" actId="2711"/>
          <ac:spMkLst>
            <pc:docMk/>
            <pc:sldMk cId="97485526" sldId="257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8:34.076" v="47" actId="1076"/>
        <pc:sldMkLst>
          <pc:docMk/>
          <pc:sldMk cId="87209065" sldId="258"/>
        </pc:sldMkLst>
        <pc:spChg chg="mod">
          <ac:chgData name="Charlotte Pattyn | GoodPlanet Belgium" userId="86877383-7d23-4e72-99f7-4e4aa0a78e54" providerId="ADAL" clId="{E67EBAA6-2FFB-4E18-BE1C-9AD56FDD1D09}" dt="2025-03-03T09:58:26.242" v="45" actId="2711"/>
          <ac:spMkLst>
            <pc:docMk/>
            <pc:sldMk cId="87209065" sldId="258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8:30.383" v="46" actId="2711"/>
          <ac:spMkLst>
            <pc:docMk/>
            <pc:sldMk cId="87209065" sldId="258"/>
            <ac:spMk id="3" creationId="{1522EDC5-6401-0663-FFAC-C284D5B8F8DE}"/>
          </ac:spMkLst>
        </pc:spChg>
        <pc:picChg chg="mod">
          <ac:chgData name="Charlotte Pattyn | GoodPlanet Belgium" userId="86877383-7d23-4e72-99f7-4e4aa0a78e54" providerId="ADAL" clId="{E67EBAA6-2FFB-4E18-BE1C-9AD56FDD1D09}" dt="2025-03-03T09:58:34.076" v="47" actId="1076"/>
          <ac:picMkLst>
            <pc:docMk/>
            <pc:sldMk cId="87209065" sldId="258"/>
            <ac:picMk id="10" creationId="{6B2BA127-C4C8-70D3-2E5F-77BD4497E177}"/>
          </ac:picMkLst>
        </pc:picChg>
      </pc:sldChg>
      <pc:sldChg chg="modSp mod">
        <pc:chgData name="Charlotte Pattyn | GoodPlanet Belgium" userId="86877383-7d23-4e72-99f7-4e4aa0a78e54" providerId="ADAL" clId="{E67EBAA6-2FFB-4E18-BE1C-9AD56FDD1D09}" dt="2025-03-03T09:58:12.914" v="42" actId="2711"/>
        <pc:sldMkLst>
          <pc:docMk/>
          <pc:sldMk cId="4063778402" sldId="259"/>
        </pc:sldMkLst>
        <pc:spChg chg="mod">
          <ac:chgData name="Charlotte Pattyn | GoodPlanet Belgium" userId="86877383-7d23-4e72-99f7-4e4aa0a78e54" providerId="ADAL" clId="{E67EBAA6-2FFB-4E18-BE1C-9AD56FDD1D09}" dt="2025-03-03T09:58:08.592" v="41" actId="2711"/>
          <ac:spMkLst>
            <pc:docMk/>
            <pc:sldMk cId="4063778402" sldId="259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8:12.914" v="42" actId="2711"/>
          <ac:spMkLst>
            <pc:docMk/>
            <pc:sldMk cId="4063778402" sldId="259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8:22.406" v="44" actId="2711"/>
        <pc:sldMkLst>
          <pc:docMk/>
          <pc:sldMk cId="1415259245" sldId="260"/>
        </pc:sldMkLst>
        <pc:spChg chg="mod">
          <ac:chgData name="Charlotte Pattyn | GoodPlanet Belgium" userId="86877383-7d23-4e72-99f7-4e4aa0a78e54" providerId="ADAL" clId="{E67EBAA6-2FFB-4E18-BE1C-9AD56FDD1D09}" dt="2025-03-03T09:58:22.406" v="44" actId="2711"/>
          <ac:spMkLst>
            <pc:docMk/>
            <pc:sldMk cId="1415259245" sldId="260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8:19.585" v="43" actId="2711"/>
          <ac:spMkLst>
            <pc:docMk/>
            <pc:sldMk cId="1415259245" sldId="260"/>
            <ac:spMk id="3" creationId="{1522EDC5-6401-0663-FFAC-C284D5B8F8DE}"/>
          </ac:spMkLst>
        </pc:spChg>
      </pc:sldChg>
      <pc:sldChg chg="modSp mod modNotesTx">
        <pc:chgData name="Charlotte Pattyn | GoodPlanet Belgium" userId="86877383-7d23-4e72-99f7-4e4aa0a78e54" providerId="ADAL" clId="{E67EBAA6-2FFB-4E18-BE1C-9AD56FDD1D09}" dt="2025-03-03T09:58:43.880" v="49" actId="2711"/>
        <pc:sldMkLst>
          <pc:docMk/>
          <pc:sldMk cId="2865844863" sldId="261"/>
        </pc:sldMkLst>
        <pc:spChg chg="mod">
          <ac:chgData name="Charlotte Pattyn | GoodPlanet Belgium" userId="86877383-7d23-4e72-99f7-4e4aa0a78e54" providerId="ADAL" clId="{E67EBAA6-2FFB-4E18-BE1C-9AD56FDD1D09}" dt="2025-03-03T09:58:43.880" v="49" actId="2711"/>
          <ac:spMkLst>
            <pc:docMk/>
            <pc:sldMk cId="2865844863" sldId="261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8:40.466" v="48" actId="2711"/>
          <ac:spMkLst>
            <pc:docMk/>
            <pc:sldMk cId="2865844863" sldId="261"/>
            <ac:spMk id="3" creationId="{1522EDC5-6401-0663-FFAC-C284D5B8F8DE}"/>
          </ac:spMkLst>
        </pc:spChg>
      </pc:sldChg>
      <pc:sldChg chg="modSp mod modNotesTx">
        <pc:chgData name="Charlotte Pattyn | GoodPlanet Belgium" userId="86877383-7d23-4e72-99f7-4e4aa0a78e54" providerId="ADAL" clId="{E67EBAA6-2FFB-4E18-BE1C-9AD56FDD1D09}" dt="2025-03-03T09:58:53.743" v="51" actId="2711"/>
        <pc:sldMkLst>
          <pc:docMk/>
          <pc:sldMk cId="3237925307" sldId="262"/>
        </pc:sldMkLst>
        <pc:spChg chg="mod">
          <ac:chgData name="Charlotte Pattyn | GoodPlanet Belgium" userId="86877383-7d23-4e72-99f7-4e4aa0a78e54" providerId="ADAL" clId="{E67EBAA6-2FFB-4E18-BE1C-9AD56FDD1D09}" dt="2025-03-03T09:58:49.602" v="50" actId="2711"/>
          <ac:spMkLst>
            <pc:docMk/>
            <pc:sldMk cId="3237925307" sldId="262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8:53.743" v="51" actId="2711"/>
          <ac:spMkLst>
            <pc:docMk/>
            <pc:sldMk cId="3237925307" sldId="262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9:06.929" v="53" actId="2711"/>
        <pc:sldMkLst>
          <pc:docMk/>
          <pc:sldMk cId="1225686768" sldId="263"/>
        </pc:sldMkLst>
        <pc:spChg chg="mod">
          <ac:chgData name="Charlotte Pattyn | GoodPlanet Belgium" userId="86877383-7d23-4e72-99f7-4e4aa0a78e54" providerId="ADAL" clId="{E67EBAA6-2FFB-4E18-BE1C-9AD56FDD1D09}" dt="2025-03-03T09:59:06.929" v="53" actId="2711"/>
          <ac:spMkLst>
            <pc:docMk/>
            <pc:sldMk cId="1225686768" sldId="263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9:03.935" v="52" actId="2711"/>
          <ac:spMkLst>
            <pc:docMk/>
            <pc:sldMk cId="1225686768" sldId="263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9:15.048" v="55" actId="2711"/>
        <pc:sldMkLst>
          <pc:docMk/>
          <pc:sldMk cId="975773440" sldId="264"/>
        </pc:sldMkLst>
        <pc:spChg chg="mod">
          <ac:chgData name="Charlotte Pattyn | GoodPlanet Belgium" userId="86877383-7d23-4e72-99f7-4e4aa0a78e54" providerId="ADAL" clId="{E67EBAA6-2FFB-4E18-BE1C-9AD56FDD1D09}" dt="2025-03-03T09:59:11.442" v="54" actId="2711"/>
          <ac:spMkLst>
            <pc:docMk/>
            <pc:sldMk cId="975773440" sldId="264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9:15.048" v="55" actId="2711"/>
          <ac:spMkLst>
            <pc:docMk/>
            <pc:sldMk cId="975773440" sldId="264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9:22.734" v="57" actId="2711"/>
        <pc:sldMkLst>
          <pc:docMk/>
          <pc:sldMk cId="3233435834" sldId="265"/>
        </pc:sldMkLst>
        <pc:spChg chg="mod">
          <ac:chgData name="Charlotte Pattyn | GoodPlanet Belgium" userId="86877383-7d23-4e72-99f7-4e4aa0a78e54" providerId="ADAL" clId="{E67EBAA6-2FFB-4E18-BE1C-9AD56FDD1D09}" dt="2025-03-03T09:59:19.217" v="56" actId="2711"/>
          <ac:spMkLst>
            <pc:docMk/>
            <pc:sldMk cId="3233435834" sldId="265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9:22.734" v="57" actId="2711"/>
          <ac:spMkLst>
            <pc:docMk/>
            <pc:sldMk cId="3233435834" sldId="265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9:30.659" v="59" actId="2711"/>
        <pc:sldMkLst>
          <pc:docMk/>
          <pc:sldMk cId="234205293" sldId="266"/>
        </pc:sldMkLst>
        <pc:spChg chg="mod">
          <ac:chgData name="Charlotte Pattyn | GoodPlanet Belgium" userId="86877383-7d23-4e72-99f7-4e4aa0a78e54" providerId="ADAL" clId="{E67EBAA6-2FFB-4E18-BE1C-9AD56FDD1D09}" dt="2025-03-03T09:59:27.699" v="58" actId="2711"/>
          <ac:spMkLst>
            <pc:docMk/>
            <pc:sldMk cId="234205293" sldId="266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9:30.659" v="59" actId="2711"/>
          <ac:spMkLst>
            <pc:docMk/>
            <pc:sldMk cId="234205293" sldId="266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4:57.632" v="20" actId="2711"/>
        <pc:sldMkLst>
          <pc:docMk/>
          <pc:sldMk cId="4218880637" sldId="268"/>
        </pc:sldMkLst>
        <pc:spChg chg="mod">
          <ac:chgData name="Charlotte Pattyn | GoodPlanet Belgium" userId="86877383-7d23-4e72-99f7-4e4aa0a78e54" providerId="ADAL" clId="{E67EBAA6-2FFB-4E18-BE1C-9AD56FDD1D09}" dt="2025-03-03T09:54:57.632" v="20" actId="2711"/>
          <ac:spMkLst>
            <pc:docMk/>
            <pc:sldMk cId="4218880637" sldId="268"/>
            <ac:spMk id="4" creationId="{F7B56383-69CC-9CD2-7805-A0EF9866F741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5:06.853" v="22" actId="2711"/>
        <pc:sldMkLst>
          <pc:docMk/>
          <pc:sldMk cId="1253868188" sldId="269"/>
        </pc:sldMkLst>
        <pc:spChg chg="mod">
          <ac:chgData name="Charlotte Pattyn | GoodPlanet Belgium" userId="86877383-7d23-4e72-99f7-4e4aa0a78e54" providerId="ADAL" clId="{E67EBAA6-2FFB-4E18-BE1C-9AD56FDD1D09}" dt="2025-03-03T09:55:02.885" v="21" actId="2711"/>
          <ac:spMkLst>
            <pc:docMk/>
            <pc:sldMk cId="1253868188" sldId="269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5:06.853" v="22" actId="2711"/>
          <ac:spMkLst>
            <pc:docMk/>
            <pc:sldMk cId="1253868188" sldId="269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5:16.556" v="24" actId="2711"/>
        <pc:sldMkLst>
          <pc:docMk/>
          <pc:sldMk cId="1223267613" sldId="270"/>
        </pc:sldMkLst>
        <pc:spChg chg="mod">
          <ac:chgData name="Charlotte Pattyn | GoodPlanet Belgium" userId="86877383-7d23-4e72-99f7-4e4aa0a78e54" providerId="ADAL" clId="{E67EBAA6-2FFB-4E18-BE1C-9AD56FDD1D09}" dt="2025-03-03T09:55:16.556" v="24" actId="2711"/>
          <ac:spMkLst>
            <pc:docMk/>
            <pc:sldMk cId="1223267613" sldId="270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5:13.039" v="23" actId="2711"/>
          <ac:spMkLst>
            <pc:docMk/>
            <pc:sldMk cId="1223267613" sldId="270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5:25.494" v="26" actId="2711"/>
        <pc:sldMkLst>
          <pc:docMk/>
          <pc:sldMk cId="1680656012" sldId="271"/>
        </pc:sldMkLst>
        <pc:spChg chg="mod">
          <ac:chgData name="Charlotte Pattyn | GoodPlanet Belgium" userId="86877383-7d23-4e72-99f7-4e4aa0a78e54" providerId="ADAL" clId="{E67EBAA6-2FFB-4E18-BE1C-9AD56FDD1D09}" dt="2025-03-03T09:55:25.494" v="26" actId="2711"/>
          <ac:spMkLst>
            <pc:docMk/>
            <pc:sldMk cId="1680656012" sldId="271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5:22.089" v="25" actId="2711"/>
          <ac:spMkLst>
            <pc:docMk/>
            <pc:sldMk cId="1680656012" sldId="271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5:33.196" v="28" actId="2711"/>
        <pc:sldMkLst>
          <pc:docMk/>
          <pc:sldMk cId="3897363141" sldId="272"/>
        </pc:sldMkLst>
        <pc:spChg chg="mod">
          <ac:chgData name="Charlotte Pattyn | GoodPlanet Belgium" userId="86877383-7d23-4e72-99f7-4e4aa0a78e54" providerId="ADAL" clId="{E67EBAA6-2FFB-4E18-BE1C-9AD56FDD1D09}" dt="2025-03-03T09:55:29.886" v="27" actId="2711"/>
          <ac:spMkLst>
            <pc:docMk/>
            <pc:sldMk cId="3897363141" sldId="272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5:33.196" v="28" actId="2711"/>
          <ac:spMkLst>
            <pc:docMk/>
            <pc:sldMk cId="3897363141" sldId="272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5:43.586" v="30" actId="2711"/>
        <pc:sldMkLst>
          <pc:docMk/>
          <pc:sldMk cId="334490017" sldId="273"/>
        </pc:sldMkLst>
        <pc:spChg chg="mod">
          <ac:chgData name="Charlotte Pattyn | GoodPlanet Belgium" userId="86877383-7d23-4e72-99f7-4e4aa0a78e54" providerId="ADAL" clId="{E67EBAA6-2FFB-4E18-BE1C-9AD56FDD1D09}" dt="2025-03-03T09:55:39.716" v="29" actId="2711"/>
          <ac:spMkLst>
            <pc:docMk/>
            <pc:sldMk cId="334490017" sldId="273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5:43.586" v="30" actId="2711"/>
          <ac:spMkLst>
            <pc:docMk/>
            <pc:sldMk cId="334490017" sldId="273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7:22.764" v="32" actId="2711"/>
        <pc:sldMkLst>
          <pc:docMk/>
          <pc:sldMk cId="2766316886" sldId="274"/>
        </pc:sldMkLst>
        <pc:spChg chg="mod">
          <ac:chgData name="Charlotte Pattyn | GoodPlanet Belgium" userId="86877383-7d23-4e72-99f7-4e4aa0a78e54" providerId="ADAL" clId="{E67EBAA6-2FFB-4E18-BE1C-9AD56FDD1D09}" dt="2025-03-03T09:57:17.897" v="31" actId="2711"/>
          <ac:spMkLst>
            <pc:docMk/>
            <pc:sldMk cId="2766316886" sldId="274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7:22.764" v="32" actId="2711"/>
          <ac:spMkLst>
            <pc:docMk/>
            <pc:sldMk cId="2766316886" sldId="274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7:31.633" v="34" actId="2711"/>
        <pc:sldMkLst>
          <pc:docMk/>
          <pc:sldMk cId="1981746398" sldId="275"/>
        </pc:sldMkLst>
        <pc:spChg chg="mod">
          <ac:chgData name="Charlotte Pattyn | GoodPlanet Belgium" userId="86877383-7d23-4e72-99f7-4e4aa0a78e54" providerId="ADAL" clId="{E67EBAA6-2FFB-4E18-BE1C-9AD56FDD1D09}" dt="2025-03-03T09:57:27.030" v="33" actId="2711"/>
          <ac:spMkLst>
            <pc:docMk/>
            <pc:sldMk cId="1981746398" sldId="275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7:31.633" v="34" actId="2711"/>
          <ac:spMkLst>
            <pc:docMk/>
            <pc:sldMk cId="1981746398" sldId="275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7:40.660" v="36" actId="2711"/>
        <pc:sldMkLst>
          <pc:docMk/>
          <pc:sldMk cId="1615974614" sldId="276"/>
        </pc:sldMkLst>
        <pc:spChg chg="mod">
          <ac:chgData name="Charlotte Pattyn | GoodPlanet Belgium" userId="86877383-7d23-4e72-99f7-4e4aa0a78e54" providerId="ADAL" clId="{E67EBAA6-2FFB-4E18-BE1C-9AD56FDD1D09}" dt="2025-03-03T09:57:35.258" v="35" actId="2711"/>
          <ac:spMkLst>
            <pc:docMk/>
            <pc:sldMk cId="1615974614" sldId="276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7:40.660" v="36" actId="2711"/>
          <ac:spMkLst>
            <pc:docMk/>
            <pc:sldMk cId="1615974614" sldId="276"/>
            <ac:spMk id="3" creationId="{1522EDC5-6401-0663-FFAC-C284D5B8F8DE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7:53.795" v="38" actId="2711"/>
        <pc:sldMkLst>
          <pc:docMk/>
          <pc:sldMk cId="2306346647" sldId="278"/>
        </pc:sldMkLst>
        <pc:spChg chg="mod">
          <ac:chgData name="Charlotte Pattyn | GoodPlanet Belgium" userId="86877383-7d23-4e72-99f7-4e4aa0a78e54" providerId="ADAL" clId="{E67EBAA6-2FFB-4E18-BE1C-9AD56FDD1D09}" dt="2025-03-03T09:57:49.380" v="37" actId="2711"/>
          <ac:spMkLst>
            <pc:docMk/>
            <pc:sldMk cId="2306346647" sldId="278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7:53.795" v="38" actId="2711"/>
          <ac:spMkLst>
            <pc:docMk/>
            <pc:sldMk cId="2306346647" sldId="278"/>
            <ac:spMk id="11" creationId="{62FEAA3F-0806-9B68-3D35-EF298038398D}"/>
          </ac:spMkLst>
        </pc:spChg>
      </pc:sldChg>
      <pc:sldChg chg="modSp mod">
        <pc:chgData name="Charlotte Pattyn | GoodPlanet Belgium" userId="86877383-7d23-4e72-99f7-4e4aa0a78e54" providerId="ADAL" clId="{E67EBAA6-2FFB-4E18-BE1C-9AD56FDD1D09}" dt="2025-03-03T09:59:38.925" v="61" actId="2711"/>
        <pc:sldMkLst>
          <pc:docMk/>
          <pc:sldMk cId="1742681140" sldId="279"/>
        </pc:sldMkLst>
        <pc:spChg chg="mod">
          <ac:chgData name="Charlotte Pattyn | GoodPlanet Belgium" userId="86877383-7d23-4e72-99f7-4e4aa0a78e54" providerId="ADAL" clId="{E67EBAA6-2FFB-4E18-BE1C-9AD56FDD1D09}" dt="2025-03-03T09:59:35.089" v="60" actId="2711"/>
          <ac:spMkLst>
            <pc:docMk/>
            <pc:sldMk cId="1742681140" sldId="279"/>
            <ac:spMk id="2" creationId="{A9A75318-10A9-4466-0399-69CE9041633B}"/>
          </ac:spMkLst>
        </pc:spChg>
        <pc:spChg chg="mod">
          <ac:chgData name="Charlotte Pattyn | GoodPlanet Belgium" userId="86877383-7d23-4e72-99f7-4e4aa0a78e54" providerId="ADAL" clId="{E67EBAA6-2FFB-4E18-BE1C-9AD56FDD1D09}" dt="2025-03-03T09:59:38.925" v="61" actId="2711"/>
          <ac:spMkLst>
            <pc:docMk/>
            <pc:sldMk cId="1742681140" sldId="279"/>
            <ac:spMk id="3" creationId="{1522EDC5-6401-0663-FFAC-C284D5B8F8DE}"/>
          </ac:spMkLst>
        </pc:spChg>
      </pc:sldChg>
      <pc:sldChg chg="modSp add mod modAnim">
        <pc:chgData name="Charlotte Pattyn | GoodPlanet Belgium" userId="86877383-7d23-4e72-99f7-4e4aa0a78e54" providerId="ADAL" clId="{E67EBAA6-2FFB-4E18-BE1C-9AD56FDD1D09}" dt="2025-03-18T10:33:17.116" v="90" actId="20577"/>
        <pc:sldMkLst>
          <pc:docMk/>
          <pc:sldMk cId="3463915353" sldId="280"/>
        </pc:sldMkLst>
        <pc:spChg chg="mod">
          <ac:chgData name="Charlotte Pattyn | GoodPlanet Belgium" userId="86877383-7d23-4e72-99f7-4e4aa0a78e54" providerId="ADAL" clId="{E67EBAA6-2FFB-4E18-BE1C-9AD56FDD1D09}" dt="2025-03-18T10:33:09.863" v="74" actId="20577"/>
          <ac:spMkLst>
            <pc:docMk/>
            <pc:sldMk cId="3463915353" sldId="280"/>
            <ac:spMk id="2" creationId="{024A8D8E-1961-D66D-2198-7C3EA4F456E4}"/>
          </ac:spMkLst>
        </pc:spChg>
        <pc:spChg chg="mod">
          <ac:chgData name="Charlotte Pattyn | GoodPlanet Belgium" userId="86877383-7d23-4e72-99f7-4e4aa0a78e54" providerId="ADAL" clId="{E67EBAA6-2FFB-4E18-BE1C-9AD56FDD1D09}" dt="2025-03-18T10:33:17.116" v="90" actId="20577"/>
          <ac:spMkLst>
            <pc:docMk/>
            <pc:sldMk cId="3463915353" sldId="280"/>
            <ac:spMk id="3" creationId="{F3DE7754-95F5-CA33-8F62-D365B5D31A7D}"/>
          </ac:spMkLst>
        </pc:spChg>
      </pc:sldChg>
    </pc:docChg>
  </pc:docChgLst>
  <pc:docChgLst>
    <pc:chgData name="Charlotte Pattyn | GoodPlanet Belgium" userId="S::c.pattyn@goodplanet.be::86877383-7d23-4e72-99f7-4e4aa0a78e54" providerId="AD" clId="Web-{557DD027-AF36-6062-76A7-9148F097B785}"/>
    <pc:docChg chg="modSld">
      <pc:chgData name="Charlotte Pattyn | GoodPlanet Belgium" userId="S::c.pattyn@goodplanet.be::86877383-7d23-4e72-99f7-4e4aa0a78e54" providerId="AD" clId="Web-{557DD027-AF36-6062-76A7-9148F097B785}" dt="2024-01-31T09:10:08.877" v="10" actId="20577"/>
      <pc:docMkLst>
        <pc:docMk/>
      </pc:docMkLst>
      <pc:sldChg chg="modSp">
        <pc:chgData name="Charlotte Pattyn | GoodPlanet Belgium" userId="S::c.pattyn@goodplanet.be::86877383-7d23-4e72-99f7-4e4aa0a78e54" providerId="AD" clId="Web-{557DD027-AF36-6062-76A7-9148F097B785}" dt="2024-01-31T09:10:08.877" v="10" actId="20577"/>
        <pc:sldMkLst>
          <pc:docMk/>
          <pc:sldMk cId="1253868188" sldId="269"/>
        </pc:sldMkLst>
      </pc:sldChg>
    </pc:docChg>
  </pc:docChgLst>
  <pc:docChgLst>
    <pc:chgData name="Charlotte Pattyn | GoodPlanet Belgium" userId="86877383-7d23-4e72-99f7-4e4aa0a78e54" providerId="ADAL" clId="{4BB5D1D8-130C-449D-B0EF-51208CC689E0}"/>
    <pc:docChg chg="custSel modSld">
      <pc:chgData name="Charlotte Pattyn | GoodPlanet Belgium" userId="86877383-7d23-4e72-99f7-4e4aa0a78e54" providerId="ADAL" clId="{4BB5D1D8-130C-449D-B0EF-51208CC689E0}" dt="2023-12-21T07:45:31.324" v="116" actId="113"/>
      <pc:docMkLst>
        <pc:docMk/>
      </pc:docMkLst>
      <pc:sldChg chg="modSp mod">
        <pc:chgData name="Charlotte Pattyn | GoodPlanet Belgium" userId="86877383-7d23-4e72-99f7-4e4aa0a78e54" providerId="ADAL" clId="{4BB5D1D8-130C-449D-B0EF-51208CC689E0}" dt="2023-12-21T07:42:55.421" v="91" actId="20577"/>
        <pc:sldMkLst>
          <pc:docMk/>
          <pc:sldMk cId="234205293" sldId="266"/>
        </pc:sldMkLst>
      </pc:sldChg>
      <pc:sldChg chg="modSp mod">
        <pc:chgData name="Charlotte Pattyn | GoodPlanet Belgium" userId="86877383-7d23-4e72-99f7-4e4aa0a78e54" providerId="ADAL" clId="{4BB5D1D8-130C-449D-B0EF-51208CC689E0}" dt="2023-12-21T07:45:31.324" v="116" actId="113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4BB5D1D8-130C-449D-B0EF-51208CC689E0}" dt="2023-12-21T07:45:22.277" v="114" actId="113"/>
        <pc:sldMkLst>
          <pc:docMk/>
          <pc:sldMk cId="1253868188" sldId="269"/>
        </pc:sldMkLst>
      </pc:sldChg>
      <pc:sldChg chg="modSp mod">
        <pc:chgData name="Charlotte Pattyn | GoodPlanet Belgium" userId="86877383-7d23-4e72-99f7-4e4aa0a78e54" providerId="ADAL" clId="{4BB5D1D8-130C-449D-B0EF-51208CC689E0}" dt="2023-12-21T07:44:29.869" v="108" actId="113"/>
        <pc:sldMkLst>
          <pc:docMk/>
          <pc:sldMk cId="1223267613" sldId="270"/>
        </pc:sldMkLst>
      </pc:sldChg>
      <pc:sldChg chg="modSp mod">
        <pc:chgData name="Charlotte Pattyn | GoodPlanet Belgium" userId="86877383-7d23-4e72-99f7-4e4aa0a78e54" providerId="ADAL" clId="{4BB5D1D8-130C-449D-B0EF-51208CC689E0}" dt="2023-12-21T07:44:21.720" v="106" actId="113"/>
        <pc:sldMkLst>
          <pc:docMk/>
          <pc:sldMk cId="1680656012" sldId="271"/>
        </pc:sldMkLst>
      </pc:sldChg>
      <pc:sldChg chg="modSp mod">
        <pc:chgData name="Charlotte Pattyn | GoodPlanet Belgium" userId="86877383-7d23-4e72-99f7-4e4aa0a78e54" providerId="ADAL" clId="{4BB5D1D8-130C-449D-B0EF-51208CC689E0}" dt="2023-12-21T07:44:16.710" v="105" actId="113"/>
        <pc:sldMkLst>
          <pc:docMk/>
          <pc:sldMk cId="3897363141" sldId="272"/>
        </pc:sldMkLst>
      </pc:sldChg>
      <pc:sldChg chg="modSp mod">
        <pc:chgData name="Charlotte Pattyn | GoodPlanet Belgium" userId="86877383-7d23-4e72-99f7-4e4aa0a78e54" providerId="ADAL" clId="{4BB5D1D8-130C-449D-B0EF-51208CC689E0}" dt="2023-12-21T07:44:11.058" v="104" actId="113"/>
        <pc:sldMkLst>
          <pc:docMk/>
          <pc:sldMk cId="334490017" sldId="273"/>
        </pc:sldMkLst>
      </pc:sldChg>
      <pc:sldChg chg="modSp mod">
        <pc:chgData name="Charlotte Pattyn | GoodPlanet Belgium" userId="86877383-7d23-4e72-99f7-4e4aa0a78e54" providerId="ADAL" clId="{4BB5D1D8-130C-449D-B0EF-51208CC689E0}" dt="2023-12-21T07:44:04.361" v="103" actId="113"/>
        <pc:sldMkLst>
          <pc:docMk/>
          <pc:sldMk cId="2766316886" sldId="274"/>
        </pc:sldMkLst>
      </pc:sldChg>
      <pc:sldChg chg="modSp mod">
        <pc:chgData name="Charlotte Pattyn | GoodPlanet Belgium" userId="86877383-7d23-4e72-99f7-4e4aa0a78e54" providerId="ADAL" clId="{4BB5D1D8-130C-449D-B0EF-51208CC689E0}" dt="2023-12-21T07:43:55.111" v="102" actId="113"/>
        <pc:sldMkLst>
          <pc:docMk/>
          <pc:sldMk cId="1981746398" sldId="275"/>
        </pc:sldMkLst>
      </pc:sldChg>
      <pc:sldChg chg="modSp mod">
        <pc:chgData name="Charlotte Pattyn | GoodPlanet Belgium" userId="86877383-7d23-4e72-99f7-4e4aa0a78e54" providerId="ADAL" clId="{4BB5D1D8-130C-449D-B0EF-51208CC689E0}" dt="2023-12-21T07:43:33.617" v="98" actId="113"/>
        <pc:sldMkLst>
          <pc:docMk/>
          <pc:sldMk cId="1615974614" sldId="276"/>
        </pc:sldMkLst>
      </pc:sldChg>
      <pc:sldChg chg="addSp delSp modSp mod">
        <pc:chgData name="Charlotte Pattyn | GoodPlanet Belgium" userId="86877383-7d23-4e72-99f7-4e4aa0a78e54" providerId="ADAL" clId="{4BB5D1D8-130C-449D-B0EF-51208CC689E0}" dt="2023-12-21T07:42:04.265" v="85" actId="478"/>
        <pc:sldMkLst>
          <pc:docMk/>
          <pc:sldMk cId="2319847082" sldId="277"/>
        </pc:sldMkLst>
      </pc:sldChg>
      <pc:sldChg chg="modSp">
        <pc:chgData name="Charlotte Pattyn | GoodPlanet Belgium" userId="86877383-7d23-4e72-99f7-4e4aa0a78e54" providerId="ADAL" clId="{4BB5D1D8-130C-449D-B0EF-51208CC689E0}" dt="2023-12-21T07:43:10.012" v="92" actId="113"/>
        <pc:sldMkLst>
          <pc:docMk/>
          <pc:sldMk cId="174268114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BA8-C661-4DB7-8F91-36E0587253B9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08A7-9C29-453F-BCC2-4FD422D737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6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Foto rechts: </a:t>
            </a:r>
            <a:r>
              <a:rPr lang="en-US" dirty="0"/>
              <a:t>Creative Commons, CC BY-SA 2.0 Mandatory Credit: John Dal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40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Foto </a:t>
            </a:r>
            <a:r>
              <a:rPr lang="en-US" dirty="0" err="1"/>
              <a:t>rechts</a:t>
            </a:r>
            <a:r>
              <a:rPr lang="en-US" dirty="0"/>
              <a:t>: Creative Commons, CC BY-SA 2.0 Mandatory Credit: John Dal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441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Foto links: </a:t>
            </a:r>
            <a:r>
              <a:rPr lang="en-US" dirty="0"/>
              <a:t>Creative Commons, CC BY-SA 3.0 Mandatory Credit: Andreas </a:t>
            </a:r>
            <a:r>
              <a:rPr lang="en-US" dirty="0" err="1"/>
              <a:t>Habich</a:t>
            </a:r>
            <a:r>
              <a:rPr lang="en-US" dirty="0"/>
              <a:t> / </a:t>
            </a:r>
            <a:endParaRPr lang="nl-BE" dirty="0"/>
          </a:p>
          <a:p>
            <a:r>
              <a:rPr lang="nl-BE" dirty="0"/>
              <a:t>Foto rechts: </a:t>
            </a:r>
            <a:r>
              <a:rPr lang="en-US" dirty="0"/>
              <a:t>Creative Commons Mandatory Credit: Markus Tacker / Photographer name: Markus Tacker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3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Foto: </a:t>
            </a:r>
            <a:r>
              <a:rPr lang="en-US" dirty="0"/>
              <a:t>Creative Commons, CC BY-SA 3.0 Mandatory Credit: Andreas </a:t>
            </a:r>
            <a:r>
              <a:rPr lang="en-US" dirty="0" err="1"/>
              <a:t>Habich</a:t>
            </a:r>
            <a:r>
              <a:rPr lang="en-US" dirty="0"/>
              <a:t> / 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81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Foto: </a:t>
            </a:r>
            <a:r>
              <a:rPr lang="en-US" dirty="0"/>
              <a:t>Creative Commons Mandatory Credit: Markus Tacker / Photographer name: Markus Tacker 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734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59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61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C7B02-BFF3-22B4-EBFB-77DE97629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B16EE6-C8D6-060E-F25A-334EF94CA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EDA1531-0649-7E68-3F86-9A7106DD0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19AFD1-4D90-D5FC-9751-AAC0EB13F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62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A9D13-B246-8AF9-E986-DB7F31B5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864C87-1BB4-A699-8474-43D1A63AA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54C7F-0B36-384C-8498-BBCEEFC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9666B8-E8C6-5372-F335-2F7F993B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CD8FD-50D6-950A-C962-3A551DA0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4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C3795-7D9B-DAFD-6AAD-EED01EA9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D5E556-E507-7559-4E9E-14744555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DE6751-F7A0-1869-8339-C706EBAE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45A73-0232-E303-B538-12943B6C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25B45-5379-DC27-60D5-99C632A3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2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A9E17F-E601-F7C6-BCD1-6D0D10DFE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3EF6DD-9795-C72E-EF3A-952F681D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49939-B58E-7B60-4D63-E2EF2420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993C5A-616C-8371-570E-440324C1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1883E-8B1A-2542-787E-995DC185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42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7CBDD-ADF3-C29A-9C42-5675EEC0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E0DC1-7F7A-8F73-C0AF-FC260DC9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78F3C3-E15C-9F25-7EBB-06A77501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EACEF-1D26-F12B-E001-EE63B27E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CB425-56CB-B916-4A0D-B65141C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4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AF36-728D-53D6-9DA6-E69B677A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050B13-8392-1DAD-B2B2-46DF1ABA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5F008-5482-F507-5358-FBEE04C4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B65865-0CC5-4D47-E9A0-2FF685F5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8C5D9-9C91-F608-92B7-D1EED10A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8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5E30-6ACC-2B1C-E076-82924565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76EEA-6DEC-0040-5EEF-C2C3262AD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A119EC-118F-42A4-6DFA-01A072B8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7B5D58-79C6-D9E3-51F9-8FA68C4E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B913BB-29E6-B22A-0714-020DF561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722678-8C21-FEAE-10F9-E7B2BE90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9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9B5E5-D4A0-424B-282A-3F459B3F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D73E5-23B3-B89A-40E9-FDBFAC3F1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49B2-3A36-B9B9-6C51-14810777C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70AE53-C495-076C-7E44-E242B6CB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D1DCFA-2D86-9B7B-A720-CF858F35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DAF857-F471-E0AC-763F-28BE051D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8D61F0-57D7-FBC6-B211-5E9D3095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CED6D2-62F7-8D3D-AC9E-3F454FB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28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F1B18-0C3A-FA3C-B886-B351BBB6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9D386E-43DF-73F4-E9D8-19EBD019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0BF18C-F873-8AD4-3573-7A7C4A6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B46D30-8E1E-9CC3-7F95-15DF9A6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26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DDDE20-4FA7-FD89-2B02-2D0396EF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D4AA25-8F8A-CF94-5707-A57383A9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0447FC-6CB9-84CC-E709-243E79A3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4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7BF3C-DBA3-15BA-964B-B55B4B9A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B674B-1FBF-4F4B-8F70-F5356296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E20CA1-7A17-B93B-FE02-0F77CA14D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83F6AB-8110-C57B-026F-06782D4A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A07A95-8A2E-A5EC-758F-4AC8C71B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1CDAF-BE90-9747-94AB-89FEAC8C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7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20BE-1D16-99D3-A5C6-47D4DA1B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D523AD-5148-1E34-CFBD-5CE0B9E48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400A7F-A144-7B5D-D17E-91E0CC0A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3093C5-8C1C-3DCC-06DF-62C1AB6E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C11C29-9196-D57D-C9C1-349ED2B2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004C81-B8F9-9903-AC94-B57CA690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8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3F06C-CB1C-8A73-77EA-D68858F3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E85BDE-6044-79D1-AC82-2FA0A004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3AD33A-EB64-4EBB-6D2C-5509EFE6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27828-EB09-B924-4B8F-EBDAEE333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A1DC6-96FD-ED27-85D8-BC281E6EC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5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7B56383-69CC-9CD2-7805-A0EF9866F741}"/>
              </a:ext>
            </a:extLst>
          </p:cNvPr>
          <p:cNvSpPr txBox="1">
            <a:spLocks/>
          </p:cNvSpPr>
          <p:nvPr/>
        </p:nvSpPr>
        <p:spPr>
          <a:xfrm>
            <a:off x="1523999" y="4374555"/>
            <a:ext cx="9144000" cy="13282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rgbClr val="9EC73F"/>
                </a:solidFill>
                <a:latin typeface="Corbel" panose="020B0503020204020204" pitchFamily="34" charset="0"/>
              </a:rPr>
              <a:t>Les 2 - R</a:t>
            </a:r>
            <a:r>
              <a:rPr lang="nl-BE" b="1" dirty="0">
                <a:solidFill>
                  <a:srgbClr val="9DC73F"/>
                </a:solidFill>
                <a:latin typeface="Corbel" panose="020B0503020204020204" pitchFamily="34" charset="0"/>
              </a:rPr>
              <a:t>ui</a:t>
            </a:r>
            <a:r>
              <a:rPr lang="nl-BE" b="1" dirty="0">
                <a:solidFill>
                  <a:srgbClr val="9EC73F"/>
                </a:solidFill>
                <a:latin typeface="Corbel" panose="020B0503020204020204" pitchFamily="34" charset="0"/>
              </a:rPr>
              <a:t>mtespel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42C91F31-4297-A731-4293-5289708F9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  <p:pic>
        <p:nvPicPr>
          <p:cNvPr id="6" name="Afbeelding 5" descr="Afbeelding met tekst, cirkel, tekenfilm, Graphics&#10;&#10;Door AI gegenereerde inhoud is mogelijk onjuist.">
            <a:extLst>
              <a:ext uri="{FF2B5EF4-FFF2-40B4-BE49-F238E27FC236}">
                <a16:creationId xmlns:a16="http://schemas.microsoft.com/office/drawing/2014/main" id="{61C77502-CCB4-A0AC-9BA9-B91E04489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13" y="111211"/>
            <a:ext cx="4979773" cy="49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3200" b="1" dirty="0"/>
          </a:p>
          <a:p>
            <a:pPr marL="0" indent="0">
              <a:buNone/>
            </a:pPr>
            <a:endParaRPr lang="nl-BE" sz="3200" b="1" dirty="0"/>
          </a:p>
        </p:txBody>
      </p:sp>
      <p:pic>
        <p:nvPicPr>
          <p:cNvPr id="4" name="Afbeelding 3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9DCAE57B-F9EA-8919-7D5D-A0D07B781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073" y="5596865"/>
            <a:ext cx="982170" cy="10070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EE951C0-BA1B-8265-423B-CB5BE0F0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" y="0"/>
            <a:ext cx="1217039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ea typeface="Calibri Light"/>
                <a:cs typeface="Calibri Light"/>
              </a:rPr>
              <a:t>Ronde 3 </a:t>
            </a:r>
            <a:endParaRPr lang="nl-BE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2FEAA3F-0806-9B68-3D35-EF298038398D}"/>
              </a:ext>
            </a:extLst>
          </p:cNvPr>
          <p:cNvSpPr txBox="1"/>
          <p:nvPr/>
        </p:nvSpPr>
        <p:spPr>
          <a:xfrm>
            <a:off x="0" y="324433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4800" b="1" dirty="0">
                <a:solidFill>
                  <a:srgbClr val="9DC73F"/>
                </a:solidFill>
                <a:latin typeface="Corbel" panose="020B0503020204020204" pitchFamily="34" charset="0"/>
              </a:rPr>
              <a:t>Goed voor mens en planeet?</a:t>
            </a:r>
            <a:endParaRPr lang="nl-BE" sz="4800" dirty="0">
              <a:solidFill>
                <a:srgbClr val="9DC73F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734CBD5E-5188-EA40-1D35-F44DAB022C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Beschermen tegen </a:t>
            </a:r>
            <a:r>
              <a:rPr lang="nl-BE" sz="3200" b="1" dirty="0">
                <a:latin typeface="Corbel" panose="020B0503020204020204" pitchFamily="34" charset="0"/>
              </a:rPr>
              <a:t>overstromingen</a:t>
            </a:r>
          </a:p>
          <a:p>
            <a:r>
              <a:rPr lang="nl-BE" sz="3200" dirty="0">
                <a:latin typeface="Corbel" panose="020B0503020204020204" pitchFamily="34" charset="0"/>
              </a:rPr>
              <a:t>Bescherming tegen </a:t>
            </a:r>
            <a:r>
              <a:rPr lang="nl-BE" sz="3200" b="1" dirty="0">
                <a:latin typeface="Corbel" panose="020B0503020204020204" pitchFamily="34" charset="0"/>
              </a:rPr>
              <a:t>hitte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B6F81E-FAA3-CBDB-29C9-9707291732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58" y="2929149"/>
            <a:ext cx="5193762" cy="3798221"/>
          </a:xfrm>
          <a:prstGeom prst="rect">
            <a:avLst/>
          </a:prstGeom>
        </p:spPr>
      </p:pic>
      <p:pic>
        <p:nvPicPr>
          <p:cNvPr id="14" name="Afbeelding 13" descr="Afbeelding met buitenshuis, boom, kleding, persoon&#10;&#10;Automatisch gegenereerde beschrijving">
            <a:extLst>
              <a:ext uri="{FF2B5EF4-FFF2-40B4-BE49-F238E27FC236}">
                <a16:creationId xmlns:a16="http://schemas.microsoft.com/office/drawing/2014/main" id="{6AB46260-8411-4143-79B3-085D4C80A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604" y="2378741"/>
            <a:ext cx="4986384" cy="3798222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36539D20-7DDF-1C68-E21E-4BA3B96F3B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9914" cy="4351338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Beschermen tegen </a:t>
            </a:r>
            <a:r>
              <a:rPr lang="nl-BE" sz="3200" b="1" dirty="0">
                <a:latin typeface="Corbel" panose="020B0503020204020204" pitchFamily="34" charset="0"/>
              </a:rPr>
              <a:t>overstromingen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kunnen we zorgen dat water </a:t>
            </a:r>
            <a:br>
              <a:rPr lang="nl-BE" sz="2800" dirty="0">
                <a:latin typeface="Corbel" panose="020B0503020204020204" pitchFamily="34" charset="0"/>
              </a:rPr>
            </a:br>
            <a:r>
              <a:rPr lang="nl-BE" sz="2800" dirty="0">
                <a:latin typeface="Corbel" panose="020B0503020204020204" pitchFamily="34" charset="0"/>
              </a:rPr>
              <a:t>beter in de bodem gaat?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kan je als ontwerper doen?</a:t>
            </a:r>
          </a:p>
        </p:txBody>
      </p:sp>
      <p:pic>
        <p:nvPicPr>
          <p:cNvPr id="9" name="Afbeelding 8" descr="Afbeelding met buitenshuis, boom, kleding, persoon&#10;&#10;Automatisch gegenereerde beschrijving">
            <a:extLst>
              <a:ext uri="{FF2B5EF4-FFF2-40B4-BE49-F238E27FC236}">
                <a16:creationId xmlns:a16="http://schemas.microsoft.com/office/drawing/2014/main" id="{5A3EDC97-FAF1-5654-9D66-18B74D6400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902" y="2513678"/>
            <a:ext cx="4345671" cy="3310179"/>
          </a:xfrm>
          <a:prstGeom prst="rect">
            <a:avLst/>
          </a:prstGeom>
        </p:spPr>
      </p:pic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020D7CA6-5F54-5C8B-3ADA-EE78F4690B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Bescherming tegen </a:t>
            </a:r>
            <a:r>
              <a:rPr lang="nl-BE" sz="3200" b="1" dirty="0">
                <a:latin typeface="Corbel" panose="020B0503020204020204" pitchFamily="34" charset="0"/>
              </a:rPr>
              <a:t>hitte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kunnen we voor meer verkoeling zorgen als het heet is?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kan je als ontwerper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8E876B-4DB5-217F-EA42-03B79AB513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58" y="3343615"/>
            <a:ext cx="4627013" cy="3383755"/>
          </a:xfrm>
          <a:prstGeom prst="rect">
            <a:avLst/>
          </a:prstGeom>
        </p:spPr>
      </p:pic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41DA90CA-DB41-DB42-2D30-9454F630D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Minder broeikasgassen door </a:t>
            </a:r>
            <a:r>
              <a:rPr lang="nl-BE" sz="3200" b="1" dirty="0">
                <a:latin typeface="Corbel" panose="020B0503020204020204" pitchFamily="34" charset="0"/>
              </a:rPr>
              <a:t>elektriciteit</a:t>
            </a:r>
          </a:p>
          <a:p>
            <a:r>
              <a:rPr lang="nl-BE" sz="3200" dirty="0">
                <a:latin typeface="Corbel" panose="020B0503020204020204" pitchFamily="34" charset="0"/>
              </a:rPr>
              <a:t>Minder broeikasgassen bij</a:t>
            </a:r>
            <a:r>
              <a:rPr lang="nl-BE" sz="3200" b="1" dirty="0">
                <a:latin typeface="Corbel" panose="020B0503020204020204" pitchFamily="34" charset="0"/>
              </a:rPr>
              <a:t> verplaatsen</a:t>
            </a:r>
          </a:p>
        </p:txBody>
      </p:sp>
      <p:pic>
        <p:nvPicPr>
          <p:cNvPr id="10" name="Afbeelding 9" descr="Afbeelding met buitenshuis, voertuig, Landvoertuig, hemel&#10;&#10;Automatisch gegenereerde beschrijving">
            <a:extLst>
              <a:ext uri="{FF2B5EF4-FFF2-40B4-BE49-F238E27FC236}">
                <a16:creationId xmlns:a16="http://schemas.microsoft.com/office/drawing/2014/main" id="{6B2BA127-C4C8-70D3-2E5F-77BD4497E1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885" y="1027906"/>
            <a:ext cx="2994183" cy="45066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272F8A-C618-2D95-3F2C-D2E35AEF7C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092" y="3215637"/>
            <a:ext cx="4840710" cy="3225879"/>
          </a:xfrm>
          <a:prstGeom prst="rect">
            <a:avLst/>
          </a:prstGeom>
        </p:spPr>
      </p:pic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4FB2696B-8DF2-2530-8C54-4CE5DCB634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Minder broeikasgassen door </a:t>
            </a:r>
            <a:r>
              <a:rPr lang="nl-BE" sz="3200" b="1" dirty="0">
                <a:latin typeface="Corbel" panose="020B0503020204020204" pitchFamily="34" charset="0"/>
              </a:rPr>
              <a:t>elektriciteit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kunnen we klimaatvriendelijke</a:t>
            </a:r>
            <a:br>
              <a:rPr lang="nl-BE" sz="2800" dirty="0">
                <a:latin typeface="Corbel" panose="020B0503020204020204" pitchFamily="34" charset="0"/>
              </a:rPr>
            </a:br>
            <a:r>
              <a:rPr lang="nl-BE" sz="2800" dirty="0">
                <a:latin typeface="Corbel" panose="020B0503020204020204" pitchFamily="34" charset="0"/>
              </a:rPr>
              <a:t>elektriciteit produceren?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kunnen we minder elektriciteit </a:t>
            </a:r>
            <a:br>
              <a:rPr lang="nl-BE" sz="2800" dirty="0">
                <a:latin typeface="Corbel" panose="020B0503020204020204" pitchFamily="34" charset="0"/>
              </a:rPr>
            </a:br>
            <a:r>
              <a:rPr lang="nl-BE" sz="2800" dirty="0">
                <a:latin typeface="Corbel" panose="020B0503020204020204" pitchFamily="34" charset="0"/>
              </a:rPr>
              <a:t>verbruiken?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kan je als ontwerper doen?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A0A0D5-08DF-7FC4-DF34-753FD4F319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533" y="2303517"/>
            <a:ext cx="4840710" cy="3225879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30300B3C-D919-9A5D-F606-9CAB429BA9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4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684" cy="4351338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Minder broeikasgassen bij</a:t>
            </a:r>
            <a:r>
              <a:rPr lang="nl-BE" sz="3200" b="1" dirty="0">
                <a:latin typeface="Corbel" panose="020B0503020204020204" pitchFamily="34" charset="0"/>
              </a:rPr>
              <a:t> verplaatsen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kunnen we ons klimaatvriendelijker verplaatsen?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kan je als ontwerper doen?</a:t>
            </a:r>
          </a:p>
        </p:txBody>
      </p:sp>
      <p:pic>
        <p:nvPicPr>
          <p:cNvPr id="6" name="Afbeelding 5" descr="Afbeelding met buitenshuis, voertuig, Landvoertuig, hemel&#10;&#10;Automatisch gegenereerde beschrijving">
            <a:extLst>
              <a:ext uri="{FF2B5EF4-FFF2-40B4-BE49-F238E27FC236}">
                <a16:creationId xmlns:a16="http://schemas.microsoft.com/office/drawing/2014/main" id="{88B306B6-1F22-1C03-7A37-F88D98DAF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467" y="1027906"/>
            <a:ext cx="2994183" cy="4506686"/>
          </a:xfrm>
          <a:prstGeom prst="rect">
            <a:avLst/>
          </a:prstGeom>
        </p:spPr>
      </p:pic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C2D2CFCE-B4F1-78B5-D88E-7186D1D2D6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2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Woonplaats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Gezonde woonplaatsen voor alle </a:t>
            </a:r>
            <a:r>
              <a:rPr lang="nl-BE" sz="3200" b="1" dirty="0">
                <a:latin typeface="Corbel" panose="020B0503020204020204" pitchFamily="34" charset="0"/>
              </a:rPr>
              <a:t>mensen</a:t>
            </a:r>
          </a:p>
          <a:p>
            <a:r>
              <a:rPr lang="nl-BE" sz="3200" dirty="0">
                <a:latin typeface="Corbel" panose="020B0503020204020204" pitchFamily="34" charset="0"/>
              </a:rPr>
              <a:t>Gezonde woonplaatsen voor alle </a:t>
            </a:r>
            <a:r>
              <a:rPr lang="nl-BE" sz="3200" b="1" dirty="0">
                <a:latin typeface="Corbel" panose="020B0503020204020204" pitchFamily="34" charset="0"/>
              </a:rPr>
              <a:t>dieren</a:t>
            </a:r>
          </a:p>
        </p:txBody>
      </p:sp>
      <p:pic>
        <p:nvPicPr>
          <p:cNvPr id="7" name="Afbeelding 6" descr="Afbeelding met vlinder, Motten en vlinders, bloem, ongewerveld dier&#10;&#10;Automatisch gegenereerde beschrijving">
            <a:extLst>
              <a:ext uri="{FF2B5EF4-FFF2-40B4-BE49-F238E27FC236}">
                <a16:creationId xmlns:a16="http://schemas.microsoft.com/office/drawing/2014/main" id="{A1835A9D-287D-B0E9-78E4-C13483A1D9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7" y="3510189"/>
            <a:ext cx="5212065" cy="2982686"/>
          </a:xfrm>
          <a:prstGeom prst="rect">
            <a:avLst/>
          </a:prstGeom>
        </p:spPr>
      </p:pic>
      <p:pic>
        <p:nvPicPr>
          <p:cNvPr id="10" name="Afbeelding 9" descr="Afbeelding met buitenshuis, gebouw, hemel, boom&#10;&#10;Automatisch gegenereerde beschrijving">
            <a:extLst>
              <a:ext uri="{FF2B5EF4-FFF2-40B4-BE49-F238E27FC236}">
                <a16:creationId xmlns:a16="http://schemas.microsoft.com/office/drawing/2014/main" id="{119E4E4D-32D3-1882-47E7-2377629561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751" y="2940177"/>
            <a:ext cx="4856393" cy="3236786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D3D9741D-EE70-DA31-F083-D42268F961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8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Woonplaats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Gezonde woonplaatsen voor alle </a:t>
            </a:r>
            <a:r>
              <a:rPr lang="nl-BE" sz="3200" b="1" dirty="0">
                <a:latin typeface="Corbel" panose="020B0503020204020204" pitchFamily="34" charset="0"/>
              </a:rPr>
              <a:t>mensen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ziet een gezonde woonplaats, waar</a:t>
            </a:r>
            <a:br>
              <a:rPr lang="nl-BE" sz="2800" dirty="0">
                <a:latin typeface="Corbel" panose="020B0503020204020204" pitchFamily="34" charset="0"/>
              </a:rPr>
            </a:br>
            <a:r>
              <a:rPr lang="nl-BE" sz="2800" dirty="0">
                <a:latin typeface="Corbel" panose="020B0503020204020204" pitchFamily="34" charset="0"/>
              </a:rPr>
              <a:t>alle mensen kunnen wonen eruit?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kan je als ontwerper doen?</a:t>
            </a:r>
          </a:p>
        </p:txBody>
      </p:sp>
      <p:pic>
        <p:nvPicPr>
          <p:cNvPr id="4" name="Afbeelding 3" descr="Afbeelding met buitenshuis, gebouw, hemel, boom&#10;&#10;Automatisch gegenereerde beschrijving">
            <a:extLst>
              <a:ext uri="{FF2B5EF4-FFF2-40B4-BE49-F238E27FC236}">
                <a16:creationId xmlns:a16="http://schemas.microsoft.com/office/drawing/2014/main" id="{2DD05968-1445-C6D2-5DBC-FD49CE1F1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500" y="3939730"/>
            <a:ext cx="4378500" cy="2918270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CE62284C-0C10-D9D0-8503-306DA2D9E2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dirty="0">
                <a:latin typeface="Corbel" panose="020B0503020204020204" pitchFamily="34" charset="0"/>
              </a:rPr>
              <a:t>Hoe kan de buurt eruit zien?</a:t>
            </a:r>
            <a:endParaRPr lang="nl-BE" sz="3200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In</a:t>
            </a:r>
            <a:r>
              <a:rPr lang="nl-BE" sz="2800" b="1" dirty="0">
                <a:latin typeface="Corbel" panose="020B0503020204020204" pitchFamily="34" charset="0"/>
              </a:rPr>
              <a:t> welk soort woningen </a:t>
            </a:r>
            <a:r>
              <a:rPr lang="nl-BE" sz="2800" dirty="0">
                <a:latin typeface="Corbel" panose="020B0503020204020204" pitchFamily="34" charset="0"/>
              </a:rPr>
              <a:t>kunnen mensen wonen? </a:t>
            </a:r>
            <a:endParaRPr lang="nl-BE" sz="2800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heb je naast woningen</a:t>
            </a:r>
            <a:r>
              <a:rPr lang="nl-BE" sz="2800" b="1" dirty="0">
                <a:latin typeface="Corbel" panose="020B0503020204020204" pitchFamily="34" charset="0"/>
              </a:rPr>
              <a:t> nog nodig </a:t>
            </a:r>
            <a:r>
              <a:rPr lang="nl-BE" sz="2800" dirty="0">
                <a:latin typeface="Corbel" panose="020B0503020204020204" pitchFamily="34" charset="0"/>
              </a:rPr>
              <a:t>in een buurt? </a:t>
            </a:r>
            <a:endParaRPr lang="nl-BE" sz="2800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9CBBE744-92F4-C438-F450-95EE96CBCF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Woonplaats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Corbel" panose="020B0503020204020204" pitchFamily="34" charset="0"/>
              </a:rPr>
              <a:t>Gezonde woonplaatsen voor alle </a:t>
            </a:r>
            <a:r>
              <a:rPr lang="nl-BE" sz="3200" b="1" dirty="0">
                <a:latin typeface="Corbel" panose="020B0503020204020204" pitchFamily="34" charset="0"/>
              </a:rPr>
              <a:t>dieren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Hoe ziet een gezonde woonplaats voor dieren eruit?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Wat kun je als ontwerper doen?</a:t>
            </a:r>
          </a:p>
        </p:txBody>
      </p:sp>
      <p:pic>
        <p:nvPicPr>
          <p:cNvPr id="6" name="Afbeelding 5" descr="Afbeelding met vlinder, Motten en vlinders, bloem, ongewerveld dier&#10;&#10;Automatisch gegenereerde beschrijving">
            <a:extLst>
              <a:ext uri="{FF2B5EF4-FFF2-40B4-BE49-F238E27FC236}">
                <a16:creationId xmlns:a16="http://schemas.microsoft.com/office/drawing/2014/main" id="{DC799D23-5D25-873A-608A-5221B24622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29" y="3510189"/>
            <a:ext cx="5212065" cy="2982686"/>
          </a:xfrm>
          <a:prstGeom prst="rect">
            <a:avLst/>
          </a:prstGeom>
        </p:spPr>
      </p:pic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8D0FF2D4-597B-E271-CAEB-625B01559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Ronde 3: Eindontwerp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b="1" dirty="0">
                <a:latin typeface="Corbel" panose="020B0503020204020204" pitchFamily="34" charset="0"/>
              </a:rPr>
              <a:t>Waar moet je rekening mee houden</a:t>
            </a:r>
            <a:r>
              <a:rPr lang="nl-BE" dirty="0">
                <a:latin typeface="Corbel" panose="020B0503020204020204" pitchFamily="34" charset="0"/>
              </a:rPr>
              <a:t>? 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Bescherming tegen </a:t>
            </a:r>
            <a:r>
              <a:rPr lang="nl-BE" sz="2800" b="1" dirty="0">
                <a:latin typeface="Corbel" panose="020B0503020204020204" pitchFamily="34" charset="0"/>
              </a:rPr>
              <a:t>overstromingen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Bescherming tegen </a:t>
            </a:r>
            <a:r>
              <a:rPr lang="nl-BE" sz="2800" b="1" dirty="0">
                <a:latin typeface="Corbel" panose="020B0503020204020204" pitchFamily="34" charset="0"/>
              </a:rPr>
              <a:t>hitte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Minder broeikasgassen bij </a:t>
            </a:r>
            <a:r>
              <a:rPr lang="nl-BE" sz="2800" b="1" dirty="0">
                <a:latin typeface="Corbel" panose="020B0503020204020204" pitchFamily="34" charset="0"/>
              </a:rPr>
              <a:t>energie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Minder broeikasgassen bij </a:t>
            </a:r>
            <a:r>
              <a:rPr lang="nl-BE" sz="2800" b="1" dirty="0">
                <a:latin typeface="Corbel" panose="020B0503020204020204" pitchFamily="34" charset="0"/>
              </a:rPr>
              <a:t>transport</a:t>
            </a:r>
          </a:p>
          <a:p>
            <a:pPr lvl="1"/>
            <a:r>
              <a:rPr lang="nl-BE" sz="2800" b="1" dirty="0">
                <a:latin typeface="Corbel" panose="020B0503020204020204" pitchFamily="34" charset="0"/>
              </a:rPr>
              <a:t>Gezonde woonplaatsen </a:t>
            </a:r>
            <a:r>
              <a:rPr lang="nl-BE" sz="2800" dirty="0">
                <a:latin typeface="Corbel" panose="020B0503020204020204" pitchFamily="34" charset="0"/>
              </a:rPr>
              <a:t>voor alle mensen en dieren</a:t>
            </a:r>
          </a:p>
          <a:p>
            <a:pPr marL="457200" lvl="1" indent="0">
              <a:buNone/>
            </a:pPr>
            <a:endParaRPr lang="nl-BE" sz="2800" b="1" dirty="0">
              <a:latin typeface="Corbel" panose="020B0503020204020204" pitchFamily="34" charset="0"/>
            </a:endParaRPr>
          </a:p>
          <a:p>
            <a:r>
              <a:rPr lang="nl-BE" sz="3200" b="1" dirty="0">
                <a:latin typeface="Corbel" panose="020B0503020204020204" pitchFamily="34" charset="0"/>
              </a:rPr>
              <a:t>Maak nu je finale ontwerp &amp; lijm vast. 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6E3D9AA9-7F0B-0729-0DE7-42C04ECE25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Nabespreking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3200" dirty="0">
              <a:latin typeface="Corbel" panose="020B0503020204020204" pitchFamily="34" charset="0"/>
            </a:endParaRPr>
          </a:p>
          <a:p>
            <a:r>
              <a:rPr lang="nl-BE" sz="3200" dirty="0">
                <a:latin typeface="Corbel" panose="020B0503020204020204" pitchFamily="34" charset="0"/>
              </a:rPr>
              <a:t>Welke buurt uit het eerste deel leek het meest op de schoolbuurt? </a:t>
            </a:r>
          </a:p>
          <a:p>
            <a:endParaRPr lang="nl-BE" sz="3200" dirty="0">
              <a:latin typeface="Corbel" panose="020B0503020204020204" pitchFamily="34" charset="0"/>
            </a:endParaRPr>
          </a:p>
          <a:p>
            <a:r>
              <a:rPr lang="nl-BE" sz="3200" dirty="0">
                <a:latin typeface="Corbel" panose="020B0503020204020204" pitchFamily="34" charset="0"/>
              </a:rPr>
              <a:t>Zijn er gelijkenissen met je eindontwerp en de schoolbuurt? </a:t>
            </a:r>
          </a:p>
          <a:p>
            <a:r>
              <a:rPr lang="nl-BE" sz="3200" dirty="0">
                <a:latin typeface="Corbel" panose="020B0503020204020204" pitchFamily="34" charset="0"/>
              </a:rPr>
              <a:t>Wat ontbreekt er nog in de schoolbuurt? 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7E333B50-20F1-842F-91C3-CE5FEF2702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3031-EC2F-19D1-071E-8273C4F6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A8D8E-1961-D66D-2198-7C3EA4F456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E7754-95F5-CA33-8F62-D365B5D31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3200" dirty="0">
              <a:latin typeface="Corbel" panose="020B0503020204020204" pitchFamily="34" charset="0"/>
            </a:endParaRPr>
          </a:p>
          <a:p>
            <a:r>
              <a:rPr lang="nl-BE" sz="3200" dirty="0">
                <a:latin typeface="Corbel" panose="020B0503020204020204" pitchFamily="34" charset="0"/>
              </a:rPr>
              <a:t>Straatinterviews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B31C40AF-2D87-A3E0-2920-3DBEF47A0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sz="3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3200" b="1" dirty="0">
                <a:latin typeface="Corbel" panose="020B0503020204020204" pitchFamily="34" charset="0"/>
              </a:rPr>
              <a:t>Opdracht:</a:t>
            </a:r>
            <a:endParaRPr lang="nl-BE" sz="3200" b="1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20 gezinnen in de buurt huisvesten</a:t>
            </a:r>
          </a:p>
          <a:p>
            <a:endParaRPr lang="nl-BE" sz="32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3200" b="1" dirty="0">
                <a:latin typeface="Corbel" panose="020B0503020204020204" pitchFamily="34" charset="0"/>
              </a:rPr>
              <a:t>Benodigdheden:</a:t>
            </a:r>
            <a:endParaRPr lang="nl-BE" sz="3200" b="1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Plattegrond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Elementen </a:t>
            </a:r>
          </a:p>
          <a:p>
            <a:pPr lvl="1"/>
            <a:r>
              <a:rPr lang="nl-BE" sz="2800" dirty="0">
                <a:latin typeface="Corbel" panose="020B0503020204020204" pitchFamily="34" charset="0"/>
              </a:rPr>
              <a:t>Opdrachtfiche </a:t>
            </a:r>
            <a:endParaRPr lang="nl-BE" dirty="0">
              <a:latin typeface="Corbel" panose="020B0503020204020204" pitchFamily="34" charset="0"/>
            </a:endParaRPr>
          </a:p>
          <a:p>
            <a:pPr marL="457200" lvl="1" indent="0">
              <a:buNone/>
            </a:pPr>
            <a:endParaRPr lang="nl-BE" sz="28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F90F86-F9EF-56D6-3A4C-0827EA1CB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088" y="2092551"/>
            <a:ext cx="3160712" cy="21771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9CAF1D-0A6D-E7D8-96E5-A07FC635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353" y="4269694"/>
            <a:ext cx="1085906" cy="110495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26925D2-353E-30CF-75AD-1B742838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818" y="4537544"/>
            <a:ext cx="1627900" cy="83803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93C060-CD99-DFB4-A7C2-F6F0D0B97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65" y="5554254"/>
            <a:ext cx="4534133" cy="1092256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4A453CE1-D35E-1368-D968-02988A483E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b="1" dirty="0">
                <a:latin typeface="Corbel" panose="020B0503020204020204" pitchFamily="34" charset="0"/>
              </a:rPr>
              <a:t>Soorten woonvormen </a:t>
            </a:r>
          </a:p>
          <a:p>
            <a:pPr marL="0" indent="0">
              <a:buNone/>
            </a:pPr>
            <a:endParaRPr lang="nl-BE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2800" dirty="0">
                <a:latin typeface="Corbel" panose="020B0503020204020204" pitchFamily="34" charset="0"/>
              </a:rPr>
              <a:t>VILLA</a:t>
            </a:r>
            <a:endParaRPr lang="nl-BE" sz="3200" b="1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endParaRPr lang="nl-BE" sz="2800" dirty="0"/>
          </a:p>
          <a:p>
            <a:pPr lvl="1"/>
            <a:endParaRPr lang="nl-BE" sz="2800" dirty="0"/>
          </a:p>
          <a:p>
            <a:pPr marL="457200" lvl="1" indent="0">
              <a:buNone/>
            </a:pPr>
            <a:endParaRPr lang="nl-BE" sz="2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7A2FD1-726B-78D6-EE5A-E9931F0C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8007"/>
            <a:ext cx="2353157" cy="3502375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734D323F-E36E-139C-4C36-31EC40B042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19" y="16879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b="1" dirty="0">
                <a:latin typeface="Corbel" panose="020B0503020204020204" pitchFamily="34" charset="0"/>
              </a:rPr>
              <a:t>Soorten woonvormen </a:t>
            </a:r>
            <a:endParaRPr lang="en-US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BE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2800" dirty="0">
                <a:latin typeface="Corbel" panose="020B0503020204020204" pitchFamily="34" charset="0"/>
              </a:rPr>
              <a:t>RIJHUIS</a:t>
            </a:r>
            <a:endParaRPr lang="nl-BE" sz="3200" b="1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endParaRPr lang="nl-BE" sz="2800" dirty="0"/>
          </a:p>
          <a:p>
            <a:pPr lvl="1"/>
            <a:endParaRPr lang="nl-BE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DCFD7B-B277-CD41-60AD-9EFDC033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1312197" cy="2480195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603BB0DC-B661-6E18-910F-521DB81BA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b="1" dirty="0">
                <a:latin typeface="Corbel" panose="020B0503020204020204" pitchFamily="34" charset="0"/>
              </a:rPr>
              <a:t>Soorten woonvormen </a:t>
            </a:r>
            <a:endParaRPr lang="en-US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BE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2800" dirty="0">
                <a:latin typeface="Corbel" panose="020B0503020204020204" pitchFamily="34" charset="0"/>
              </a:rPr>
              <a:t>APPARTEMENT</a:t>
            </a:r>
            <a:endParaRPr lang="nl-BE" sz="3200" b="1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nl-BE" sz="2800" dirty="0">
              <a:ea typeface="Calibri" panose="020F0502020204030204"/>
              <a:cs typeface="Calibri" panose="020F0502020204030204"/>
            </a:endParaRPr>
          </a:p>
          <a:p>
            <a:pPr lvl="1"/>
            <a:endParaRPr lang="nl-BE" sz="28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66A763-17F7-0AA3-34E0-B86ADE51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8382"/>
            <a:ext cx="2359459" cy="3492000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6F69D6C7-3A60-7242-374A-874D4F71C1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b="1" dirty="0">
                <a:latin typeface="Corbel" panose="020B0503020204020204" pitchFamily="34" charset="0"/>
              </a:rPr>
              <a:t>Soorten woonvormen </a:t>
            </a:r>
            <a:endParaRPr lang="en-US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BE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2800" dirty="0">
                <a:latin typeface="Corbel" panose="020B0503020204020204" pitchFamily="34" charset="0"/>
              </a:rPr>
              <a:t>COHOUSING</a:t>
            </a:r>
            <a:endParaRPr lang="nl-BE" sz="3200" b="1" dirty="0">
              <a:latin typeface="Corbel" panose="020B0503020204020204" pitchFamily="34" charset="0"/>
              <a:ea typeface="Calibri" panose="020F0502020204030204"/>
              <a:cs typeface="Calibri" panose="020F0502020204030204"/>
            </a:endParaRPr>
          </a:p>
          <a:p>
            <a:pPr lvl="1"/>
            <a:endParaRPr lang="nl-BE" sz="2800" dirty="0"/>
          </a:p>
          <a:p>
            <a:pPr lvl="1"/>
            <a:endParaRPr lang="nl-BE" sz="28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F523FB-4C37-3A04-CF69-16FD14A4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59625"/>
            <a:ext cx="4017338" cy="4017338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CFE98339-5E9A-9FB7-00C8-AA444B1F0C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1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 Ronde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3200" b="1" dirty="0">
                <a:latin typeface="Corbel" panose="020B0503020204020204" pitchFamily="34" charset="0"/>
              </a:rPr>
              <a:t>Stap 1: </a:t>
            </a:r>
            <a:r>
              <a:rPr lang="nl-BE" sz="3200" dirty="0">
                <a:latin typeface="Corbel" panose="020B0503020204020204" pitchFamily="34" charset="0"/>
              </a:rPr>
              <a:t>Laat</a:t>
            </a:r>
            <a:r>
              <a:rPr lang="nl-BE" sz="3200" b="1" dirty="0">
                <a:latin typeface="Corbel" panose="020B0503020204020204" pitchFamily="34" charset="0"/>
              </a:rPr>
              <a:t> 20 gezinnen </a:t>
            </a:r>
            <a:r>
              <a:rPr lang="nl-BE" sz="3200" dirty="0">
                <a:latin typeface="Corbel" panose="020B0503020204020204" pitchFamily="34" charset="0"/>
              </a:rPr>
              <a:t>in je buurt wonen op basis van een specifieke woonvorm</a:t>
            </a:r>
          </a:p>
          <a:p>
            <a:endParaRPr lang="nl-BE" sz="3200" b="1" dirty="0">
              <a:latin typeface="Corbel" panose="020B0503020204020204" pitchFamily="34" charset="0"/>
            </a:endParaRPr>
          </a:p>
          <a:p>
            <a:r>
              <a:rPr lang="nl-BE" sz="3200" b="1" dirty="0">
                <a:latin typeface="Corbel" panose="020B0503020204020204" pitchFamily="34" charset="0"/>
              </a:rPr>
              <a:t>Stap 2: </a:t>
            </a:r>
            <a:r>
              <a:rPr lang="nl-BE" sz="3200" dirty="0">
                <a:latin typeface="Corbel" panose="020B0503020204020204" pitchFamily="34" charset="0"/>
              </a:rPr>
              <a:t>Vul de rest van je buurt op naar </a:t>
            </a:r>
            <a:r>
              <a:rPr lang="nl-BE" sz="3200" b="1" dirty="0">
                <a:latin typeface="Corbel" panose="020B0503020204020204" pitchFamily="34" charset="0"/>
              </a:rPr>
              <a:t>keuze</a:t>
            </a:r>
          </a:p>
          <a:p>
            <a:endParaRPr lang="nl-BE" sz="3200" b="1" dirty="0">
              <a:latin typeface="Corbel" panose="020B0503020204020204" pitchFamily="34" charset="0"/>
            </a:endParaRPr>
          </a:p>
          <a:p>
            <a:r>
              <a:rPr lang="nl-BE" sz="3200" b="1" dirty="0">
                <a:latin typeface="Corbel" panose="020B0503020204020204" pitchFamily="34" charset="0"/>
              </a:rPr>
              <a:t>Stap 3: </a:t>
            </a:r>
            <a:r>
              <a:rPr lang="nl-BE" sz="3200" dirty="0">
                <a:latin typeface="Corbel" panose="020B0503020204020204" pitchFamily="34" charset="0"/>
              </a:rPr>
              <a:t>We bekijken samen de buurt van de andere groepen</a:t>
            </a:r>
          </a:p>
          <a:p>
            <a:endParaRPr lang="nl-BE" sz="3200" b="1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nl-BE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OPGELET: </a:t>
            </a:r>
            <a:r>
              <a:rPr lang="nl-BE" sz="3200" b="1" dirty="0">
                <a:latin typeface="Corbel" panose="020B0503020204020204" pitchFamily="34" charset="0"/>
              </a:rPr>
              <a:t>NOG NIET LIJMEN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22EA7B80-7603-E045-966E-F185CE5109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D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  <a:ea typeface="Calibri Light"/>
                <a:cs typeface="Calibri Light"/>
              </a:rPr>
              <a:t>Ronde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sz="3200" b="1" dirty="0">
              <a:latin typeface="Corbel" panose="020B0503020204020204" pitchFamily="34" charset="0"/>
            </a:endParaRPr>
          </a:p>
          <a:p>
            <a:r>
              <a:rPr lang="nl-BE" sz="3200" b="1" dirty="0">
                <a:latin typeface="Corbel" panose="020B0503020204020204" pitchFamily="34" charset="0"/>
              </a:rPr>
              <a:t>Stap 1: </a:t>
            </a:r>
            <a:r>
              <a:rPr lang="nl-BE" sz="3200" dirty="0">
                <a:latin typeface="Corbel" panose="020B0503020204020204" pitchFamily="34" charset="0"/>
              </a:rPr>
              <a:t>Kies een </a:t>
            </a:r>
            <a:r>
              <a:rPr lang="nl-BE" sz="3200" b="1" dirty="0">
                <a:latin typeface="Corbel" panose="020B0503020204020204" pitchFamily="34" charset="0"/>
              </a:rPr>
              <a:t>plattegrond</a:t>
            </a:r>
          </a:p>
          <a:p>
            <a:endParaRPr lang="nl-BE" sz="3200" b="1" dirty="0">
              <a:latin typeface="Corbel" panose="020B0503020204020204" pitchFamily="34" charset="0"/>
            </a:endParaRPr>
          </a:p>
          <a:p>
            <a:r>
              <a:rPr lang="nl-BE" sz="3200" b="1" dirty="0">
                <a:latin typeface="Corbel" panose="020B0503020204020204" pitchFamily="34" charset="0"/>
              </a:rPr>
              <a:t>Stap 2: </a:t>
            </a:r>
            <a:r>
              <a:rPr lang="nl-BE" sz="3200" dirty="0">
                <a:latin typeface="Corbel" panose="020B0503020204020204" pitchFamily="34" charset="0"/>
              </a:rPr>
              <a:t>Laat </a:t>
            </a:r>
            <a:r>
              <a:rPr lang="nl-BE" sz="3200" b="1" dirty="0">
                <a:latin typeface="Corbel" panose="020B0503020204020204" pitchFamily="34" charset="0"/>
              </a:rPr>
              <a:t>20 gezinnen </a:t>
            </a:r>
            <a:r>
              <a:rPr lang="nl-BE" sz="3200" dirty="0">
                <a:latin typeface="Corbel" panose="020B0503020204020204" pitchFamily="34" charset="0"/>
              </a:rPr>
              <a:t>in je buurt wonen, je mag zelf kiezen met welke woonvormen</a:t>
            </a:r>
          </a:p>
          <a:p>
            <a:endParaRPr lang="nl-BE" sz="3200" b="1" dirty="0">
              <a:latin typeface="Corbel" panose="020B0503020204020204" pitchFamily="34" charset="0"/>
            </a:endParaRPr>
          </a:p>
          <a:p>
            <a:r>
              <a:rPr lang="nl-BE" sz="3200" b="1" dirty="0">
                <a:latin typeface="Corbel" panose="020B0503020204020204" pitchFamily="34" charset="0"/>
              </a:rPr>
              <a:t>Stap 3: </a:t>
            </a:r>
            <a:r>
              <a:rPr lang="nl-BE" sz="3200" dirty="0">
                <a:latin typeface="Corbel" panose="020B0503020204020204" pitchFamily="34" charset="0"/>
              </a:rPr>
              <a:t>Vul de rest van je buurt op naar </a:t>
            </a:r>
            <a:r>
              <a:rPr lang="nl-BE" sz="3200" b="1" dirty="0">
                <a:latin typeface="Corbel" panose="020B0503020204020204" pitchFamily="34" charset="0"/>
              </a:rPr>
              <a:t>keuze</a:t>
            </a:r>
          </a:p>
          <a:p>
            <a:pPr marL="0" indent="0">
              <a:buNone/>
            </a:pPr>
            <a:endParaRPr lang="nl-BE" sz="3200" b="1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nl-BE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OPGELET</a:t>
            </a:r>
            <a:r>
              <a:rPr lang="nl-BE" sz="3200" b="1" dirty="0">
                <a:latin typeface="Corbel" panose="020B0503020204020204" pitchFamily="34" charset="0"/>
              </a:rPr>
              <a:t>: NOG NIET LIJMEN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987EBE98-EAA2-EF2D-2439-E8214635D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46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6381F9E2D8408E532110622605D6" ma:contentTypeVersion="" ma:contentTypeDescription="Create a new document." ma:contentTypeScope="" ma:versionID="78b1465650521b5eb1f66b019d456483">
  <xsd:schema xmlns:xsd="http://www.w3.org/2001/XMLSchema" xmlns:xs="http://www.w3.org/2001/XMLSchema" xmlns:p="http://schemas.microsoft.com/office/2006/metadata/properties" xmlns:ns2="da4e4988-557c-46c4-823d-7f4bc3aa85d2" xmlns:ns3="ab79bae5-3954-4fc6-b5c7-a632e027fd35" targetNamespace="http://schemas.microsoft.com/office/2006/metadata/properties" ma:root="true" ma:fieldsID="3e881eb2b156371cde25c9ec14b19ab8" ns2:_="" ns3:_="">
    <xsd:import namespace="da4e4988-557c-46c4-823d-7f4bc3aa85d2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e4988-557c-46c4-823d-7f4bc3aa8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B1AC31-A367-4DE6-ACA4-643D784EB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e4988-557c-46c4-823d-7f4bc3aa85d2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DC635-6A98-4D4B-8A98-887F71538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502</Words>
  <Application>Microsoft Office PowerPoint</Application>
  <PresentationFormat>Breedbeeld</PresentationFormat>
  <Paragraphs>116</Paragraphs>
  <Slides>23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Kantoorthema</vt:lpstr>
      <vt:lpstr>PowerPoint-presentatie</vt:lpstr>
      <vt:lpstr>Inleiding </vt:lpstr>
      <vt:lpstr>Inleiding </vt:lpstr>
      <vt:lpstr>Inleiding </vt:lpstr>
      <vt:lpstr>Inleiding </vt:lpstr>
      <vt:lpstr>Inleiding </vt:lpstr>
      <vt:lpstr>Inleiding </vt:lpstr>
      <vt:lpstr> Ronde 1</vt:lpstr>
      <vt:lpstr>Ronde 2</vt:lpstr>
      <vt:lpstr>PowerPoint-presentatie</vt:lpstr>
      <vt:lpstr>Ronde 3 </vt:lpstr>
      <vt:lpstr>Klimaatverandering</vt:lpstr>
      <vt:lpstr>Klimaatverandering</vt:lpstr>
      <vt:lpstr>Klimaatverandering</vt:lpstr>
      <vt:lpstr>Klimaatverandering</vt:lpstr>
      <vt:lpstr>Klimaatverandering</vt:lpstr>
      <vt:lpstr>Klimaatverandering</vt:lpstr>
      <vt:lpstr>Woonplaats</vt:lpstr>
      <vt:lpstr>Woonplaats</vt:lpstr>
      <vt:lpstr>Woonplaats</vt:lpstr>
      <vt:lpstr>Ronde 3: Eindontwerp </vt:lpstr>
      <vt:lpstr>Nabespreking </vt:lpstr>
      <vt:lpstr>Volgende 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 voor mens en planeet?</dc:title>
  <dc:creator>Charlotte Pattyn | GoodPlanet Belgium</dc:creator>
  <cp:lastModifiedBy>Charlotte Pattyn | GoodPlanet Belgium</cp:lastModifiedBy>
  <cp:revision>32</cp:revision>
  <dcterms:created xsi:type="dcterms:W3CDTF">2023-02-23T07:22:45Z</dcterms:created>
  <dcterms:modified xsi:type="dcterms:W3CDTF">2025-03-18T10:33:20Z</dcterms:modified>
</cp:coreProperties>
</file>