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8" r:id="rId5"/>
    <p:sldId id="269" r:id="rId6"/>
    <p:sldId id="274" r:id="rId7"/>
    <p:sldId id="278" r:id="rId8"/>
    <p:sldId id="279" r:id="rId9"/>
    <p:sldId id="276" r:id="rId10"/>
    <p:sldId id="277" r:id="rId11"/>
    <p:sldId id="272" r:id="rId1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C83F"/>
    <a:srgbClr val="A3AF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Pattyn | GoodPlanet Belgium" userId="86877383-7d23-4e72-99f7-4e4aa0a78e54" providerId="ADAL" clId="{2034B9B0-859B-4849-836D-C3D5B26760F9}"/>
    <pc:docChg chg="undo custSel addSld delSld modSld">
      <pc:chgData name="Charlotte Pattyn | GoodPlanet Belgium" userId="86877383-7d23-4e72-99f7-4e4aa0a78e54" providerId="ADAL" clId="{2034B9B0-859B-4849-836D-C3D5B26760F9}" dt="2024-02-21T15:52:48.527" v="1205" actId="20577"/>
      <pc:docMkLst>
        <pc:docMk/>
      </pc:docMkLst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97485526" sldId="257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87209065" sldId="258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4063778402" sldId="259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415259245" sldId="260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865844863" sldId="261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3237925307" sldId="262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225686768" sldId="263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975773440" sldId="264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3233435834" sldId="265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34205293" sldId="266"/>
        </pc:sldMkLst>
      </pc:sldChg>
      <pc:sldChg chg="modSp mod">
        <pc:chgData name="Charlotte Pattyn | GoodPlanet Belgium" userId="86877383-7d23-4e72-99f7-4e4aa0a78e54" providerId="ADAL" clId="{2034B9B0-859B-4849-836D-C3D5B26760F9}" dt="2024-02-21T15:22:11.927" v="558" actId="20577"/>
        <pc:sldMkLst>
          <pc:docMk/>
          <pc:sldMk cId="4218880637" sldId="268"/>
        </pc:sldMkLst>
      </pc:sldChg>
      <pc:sldChg chg="modSp mod">
        <pc:chgData name="Charlotte Pattyn | GoodPlanet Belgium" userId="86877383-7d23-4e72-99f7-4e4aa0a78e54" providerId="ADAL" clId="{2034B9B0-859B-4849-836D-C3D5B26760F9}" dt="2024-02-21T15:50:37.195" v="1167" actId="20577"/>
        <pc:sldMkLst>
          <pc:docMk/>
          <pc:sldMk cId="1253868188" sldId="269"/>
        </pc:sldMkLst>
      </pc:sldChg>
      <pc:sldChg chg="addSp delSp modSp del mod">
        <pc:chgData name="Charlotte Pattyn | GoodPlanet Belgium" userId="86877383-7d23-4e72-99f7-4e4aa0a78e54" providerId="ADAL" clId="{2034B9B0-859B-4849-836D-C3D5B26760F9}" dt="2024-02-21T15:49:04.561" v="1106" actId="47"/>
        <pc:sldMkLst>
          <pc:docMk/>
          <pc:sldMk cId="1223267613" sldId="270"/>
        </pc:sldMkLst>
      </pc:sldChg>
      <pc:sldChg chg="delSp modSp del mod">
        <pc:chgData name="Charlotte Pattyn | GoodPlanet Belgium" userId="86877383-7d23-4e72-99f7-4e4aa0a78e54" providerId="ADAL" clId="{2034B9B0-859B-4849-836D-C3D5B26760F9}" dt="2024-02-21T15:49:04.561" v="1106" actId="47"/>
        <pc:sldMkLst>
          <pc:docMk/>
          <pc:sldMk cId="1680656012" sldId="271"/>
        </pc:sldMkLst>
      </pc:sldChg>
      <pc:sldChg chg="modSp add mod modNotesTx">
        <pc:chgData name="Charlotte Pattyn | GoodPlanet Belgium" userId="86877383-7d23-4e72-99f7-4e4aa0a78e54" providerId="ADAL" clId="{2034B9B0-859B-4849-836D-C3D5B26760F9}" dt="2024-02-21T15:52:48.527" v="1205" actId="20577"/>
        <pc:sldMkLst>
          <pc:docMk/>
          <pc:sldMk cId="2067531428" sldId="272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3897363141" sldId="272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334490017" sldId="273"/>
        </pc:sldMkLst>
      </pc:sldChg>
      <pc:sldChg chg="addSp delSp modSp add del mod">
        <pc:chgData name="Charlotte Pattyn | GoodPlanet Belgium" userId="86877383-7d23-4e72-99f7-4e4aa0a78e54" providerId="ADAL" clId="{2034B9B0-859B-4849-836D-C3D5B26760F9}" dt="2024-02-21T15:49:04.561" v="1106" actId="47"/>
        <pc:sldMkLst>
          <pc:docMk/>
          <pc:sldMk cId="1082628869" sldId="273"/>
        </pc:sldMkLst>
      </pc:sldChg>
      <pc:sldChg chg="addSp delSp modSp add mod">
        <pc:chgData name="Charlotte Pattyn | GoodPlanet Belgium" userId="86877383-7d23-4e72-99f7-4e4aa0a78e54" providerId="ADAL" clId="{2034B9B0-859B-4849-836D-C3D5B26760F9}" dt="2024-02-21T15:50:47.765" v="1174" actId="20577"/>
        <pc:sldMkLst>
          <pc:docMk/>
          <pc:sldMk cId="2133744664" sldId="274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766316886" sldId="274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981746398" sldId="275"/>
        </pc:sldMkLst>
      </pc:sldChg>
      <pc:sldChg chg="modSp add mod">
        <pc:chgData name="Charlotte Pattyn | GoodPlanet Belgium" userId="86877383-7d23-4e72-99f7-4e4aa0a78e54" providerId="ADAL" clId="{2034B9B0-859B-4849-836D-C3D5B26760F9}" dt="2024-02-21T15:50:51.945" v="1181" actId="20577"/>
        <pc:sldMkLst>
          <pc:docMk/>
          <pc:sldMk cId="2523078564" sldId="275"/>
        </pc:sldMkLst>
      </pc:sldChg>
      <pc:sldChg chg="modSp add mod">
        <pc:chgData name="Charlotte Pattyn | GoodPlanet Belgium" userId="86877383-7d23-4e72-99f7-4e4aa0a78e54" providerId="ADAL" clId="{2034B9B0-859B-4849-836D-C3D5B26760F9}" dt="2024-02-21T15:50:56.134" v="1188" actId="20577"/>
        <pc:sldMkLst>
          <pc:docMk/>
          <pc:sldMk cId="330707821" sldId="276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615974614" sldId="276"/>
        </pc:sldMkLst>
      </pc:sldChg>
      <pc:sldChg chg="modSp add mod">
        <pc:chgData name="Charlotte Pattyn | GoodPlanet Belgium" userId="86877383-7d23-4e72-99f7-4e4aa0a78e54" providerId="ADAL" clId="{2034B9B0-859B-4849-836D-C3D5B26760F9}" dt="2024-02-21T15:51:01.655" v="1195" actId="20577"/>
        <pc:sldMkLst>
          <pc:docMk/>
          <pc:sldMk cId="1628550626" sldId="277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319847082" sldId="277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306346647" sldId="278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742681140" sldId="279"/>
        </pc:sldMkLst>
      </pc:sldChg>
    </pc:docChg>
  </pc:docChgLst>
  <pc:docChgLst>
    <pc:chgData name="Kim Slos | GoodPlanet Belgium" userId="c987d357-6ce2-4d75-b26d-4303c2d6c1bb" providerId="ADAL" clId="{5AE35978-4554-4AEF-ACF0-8F8831ECB397}"/>
    <pc:docChg chg="undo custSel addSld delSld modSld sldOrd">
      <pc:chgData name="Kim Slos | GoodPlanet Belgium" userId="c987d357-6ce2-4d75-b26d-4303c2d6c1bb" providerId="ADAL" clId="{5AE35978-4554-4AEF-ACF0-8F8831ECB397}" dt="2023-11-15T10:31:37.896" v="1445"/>
      <pc:docMkLst>
        <pc:docMk/>
      </pc:docMkLst>
      <pc:sldChg chg="addSp modSp del">
        <pc:chgData name="Kim Slos | GoodPlanet Belgium" userId="c987d357-6ce2-4d75-b26d-4303c2d6c1bb" providerId="ADAL" clId="{5AE35978-4554-4AEF-ACF0-8F8831ECB397}" dt="2023-11-15T09:37:02.226" v="918" actId="47"/>
        <pc:sldMkLst>
          <pc:docMk/>
          <pc:sldMk cId="2226577668" sldId="256"/>
        </pc:sldMkLst>
      </pc:sldChg>
      <pc:sldChg chg="addSp modSp mod modAnim">
        <pc:chgData name="Kim Slos | GoodPlanet Belgium" userId="c987d357-6ce2-4d75-b26d-4303c2d6c1bb" providerId="ADAL" clId="{5AE35978-4554-4AEF-ACF0-8F8831ECB397}" dt="2023-11-15T10:31:18.145" v="1444"/>
        <pc:sldMkLst>
          <pc:docMk/>
          <pc:sldMk cId="97485526" sldId="257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1:02.061" v="1441"/>
        <pc:sldMkLst>
          <pc:docMk/>
          <pc:sldMk cId="87209065" sldId="258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1:12.884" v="1443"/>
        <pc:sldMkLst>
          <pc:docMk/>
          <pc:sldMk cId="4063778402" sldId="259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1:08.063" v="1442"/>
        <pc:sldMkLst>
          <pc:docMk/>
          <pc:sldMk cId="1415259245" sldId="260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0:55.662" v="1440"/>
        <pc:sldMkLst>
          <pc:docMk/>
          <pc:sldMk cId="2865844863" sldId="261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0:47.852" v="1438"/>
        <pc:sldMkLst>
          <pc:docMk/>
          <pc:sldMk cId="3237925307" sldId="262"/>
        </pc:sldMkLst>
      </pc:sldChg>
      <pc:sldChg chg="addSp modSp mod modAnim">
        <pc:chgData name="Kim Slos | GoodPlanet Belgium" userId="c987d357-6ce2-4d75-b26d-4303c2d6c1bb" providerId="ADAL" clId="{5AE35978-4554-4AEF-ACF0-8F8831ECB397}" dt="2023-11-15T10:30:51.184" v="1439"/>
        <pc:sldMkLst>
          <pc:docMk/>
          <pc:sldMk cId="1225686768" sldId="263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0:39.439" v="1436"/>
        <pc:sldMkLst>
          <pc:docMk/>
          <pc:sldMk cId="975773440" sldId="264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0:31.438" v="1435"/>
        <pc:sldMkLst>
          <pc:docMk/>
          <pc:sldMk cId="3233435834" sldId="265"/>
        </pc:sldMkLst>
      </pc:sldChg>
      <pc:sldChg chg="addSp modSp mod modAnim">
        <pc:chgData name="Kim Slos | GoodPlanet Belgium" userId="c987d357-6ce2-4d75-b26d-4303c2d6c1bb" providerId="ADAL" clId="{5AE35978-4554-4AEF-ACF0-8F8831ECB397}" dt="2023-11-15T10:30:26.112" v="1434"/>
        <pc:sldMkLst>
          <pc:docMk/>
          <pc:sldMk cId="234205293" sldId="266"/>
        </pc:sldMkLst>
      </pc:sldChg>
      <pc:sldChg chg="new del">
        <pc:chgData name="Kim Slos | GoodPlanet Belgium" userId="c987d357-6ce2-4d75-b26d-4303c2d6c1bb" providerId="ADAL" clId="{5AE35978-4554-4AEF-ACF0-8F8831ECB397}" dt="2023-11-15T07:22:46.247" v="2" actId="47"/>
        <pc:sldMkLst>
          <pc:docMk/>
          <pc:sldMk cId="3657503412" sldId="267"/>
        </pc:sldMkLst>
      </pc:sldChg>
      <pc:sldChg chg="addSp modSp add mod ord">
        <pc:chgData name="Kim Slos | GoodPlanet Belgium" userId="c987d357-6ce2-4d75-b26d-4303c2d6c1bb" providerId="ADAL" clId="{5AE35978-4554-4AEF-ACF0-8F8831ECB397}" dt="2023-11-15T07:24:12.429" v="22" actId="20577"/>
        <pc:sldMkLst>
          <pc:docMk/>
          <pc:sldMk cId="4218880637" sldId="268"/>
        </pc:sldMkLst>
      </pc:sldChg>
      <pc:sldChg chg="addSp delSp modSp add mod ord delAnim modAnim">
        <pc:chgData name="Kim Slos | GoodPlanet Belgium" userId="c987d357-6ce2-4d75-b26d-4303c2d6c1bb" providerId="ADAL" clId="{5AE35978-4554-4AEF-ACF0-8F8831ECB397}" dt="2023-11-15T10:31:37.896" v="1445"/>
        <pc:sldMkLst>
          <pc:docMk/>
          <pc:sldMk cId="1253868188" sldId="269"/>
        </pc:sldMkLst>
      </pc:sldChg>
      <pc:sldChg chg="addSp modSp add mod modAnim">
        <pc:chgData name="Kim Slos | GoodPlanet Belgium" userId="c987d357-6ce2-4d75-b26d-4303c2d6c1bb" providerId="ADAL" clId="{5AE35978-4554-4AEF-ACF0-8F8831ECB397}" dt="2023-11-15T07:44:52.626" v="340" actId="1076"/>
        <pc:sldMkLst>
          <pc:docMk/>
          <pc:sldMk cId="1223267613" sldId="270"/>
        </pc:sldMkLst>
      </pc:sldChg>
      <pc:sldChg chg="addSp modSp add mod ord modAnim">
        <pc:chgData name="Kim Slos | GoodPlanet Belgium" userId="c987d357-6ce2-4d75-b26d-4303c2d6c1bb" providerId="ADAL" clId="{5AE35978-4554-4AEF-ACF0-8F8831ECB397}" dt="2023-11-15T09:39:43.732" v="944" actId="20577"/>
        <pc:sldMkLst>
          <pc:docMk/>
          <pc:sldMk cId="1680656012" sldId="271"/>
        </pc:sldMkLst>
      </pc:sldChg>
      <pc:sldChg chg="addSp modSp add mod">
        <pc:chgData name="Kim Slos | GoodPlanet Belgium" userId="c987d357-6ce2-4d75-b26d-4303c2d6c1bb" providerId="ADAL" clId="{5AE35978-4554-4AEF-ACF0-8F8831ECB397}" dt="2023-11-15T09:39:49.860" v="970" actId="20577"/>
        <pc:sldMkLst>
          <pc:docMk/>
          <pc:sldMk cId="3897363141" sldId="272"/>
        </pc:sldMkLst>
      </pc:sldChg>
      <pc:sldChg chg="addSp modSp add mod">
        <pc:chgData name="Kim Slos | GoodPlanet Belgium" userId="c987d357-6ce2-4d75-b26d-4303c2d6c1bb" providerId="ADAL" clId="{5AE35978-4554-4AEF-ACF0-8F8831ECB397}" dt="2023-11-15T09:39:55.455" v="974"/>
        <pc:sldMkLst>
          <pc:docMk/>
          <pc:sldMk cId="334490017" sldId="273"/>
        </pc:sldMkLst>
      </pc:sldChg>
      <pc:sldChg chg="addSp modSp add mod">
        <pc:chgData name="Kim Slos | GoodPlanet Belgium" userId="c987d357-6ce2-4d75-b26d-4303c2d6c1bb" providerId="ADAL" clId="{5AE35978-4554-4AEF-ACF0-8F8831ECB397}" dt="2023-11-15T09:39:59.477" v="978"/>
        <pc:sldMkLst>
          <pc:docMk/>
          <pc:sldMk cId="2766316886" sldId="274"/>
        </pc:sldMkLst>
      </pc:sldChg>
      <pc:sldChg chg="modSp add mod ord modAnim">
        <pc:chgData name="Kim Slos | GoodPlanet Belgium" userId="c987d357-6ce2-4d75-b26d-4303c2d6c1bb" providerId="ADAL" clId="{5AE35978-4554-4AEF-ACF0-8F8831ECB397}" dt="2023-11-15T09:32:38.766" v="758" actId="27636"/>
        <pc:sldMkLst>
          <pc:docMk/>
          <pc:sldMk cId="1981746398" sldId="275"/>
        </pc:sldMkLst>
      </pc:sldChg>
      <pc:sldChg chg="modSp add mod">
        <pc:chgData name="Kim Slos | GoodPlanet Belgium" userId="c987d357-6ce2-4d75-b26d-4303c2d6c1bb" providerId="ADAL" clId="{5AE35978-4554-4AEF-ACF0-8F8831ECB397}" dt="2023-11-15T09:33:33.087" v="853" actId="20577"/>
        <pc:sldMkLst>
          <pc:docMk/>
          <pc:sldMk cId="1615974614" sldId="276"/>
        </pc:sldMkLst>
      </pc:sldChg>
      <pc:sldChg chg="modSp add mod">
        <pc:chgData name="Kim Slos | GoodPlanet Belgium" userId="c987d357-6ce2-4d75-b26d-4303c2d6c1bb" providerId="ADAL" clId="{5AE35978-4554-4AEF-ACF0-8F8831ECB397}" dt="2023-11-15T09:34:49.835" v="883" actId="20577"/>
        <pc:sldMkLst>
          <pc:docMk/>
          <pc:sldMk cId="2319847082" sldId="277"/>
        </pc:sldMkLst>
      </pc:sldChg>
      <pc:sldChg chg="addSp delSp modSp add mod">
        <pc:chgData name="Kim Slos | GoodPlanet Belgium" userId="c987d357-6ce2-4d75-b26d-4303c2d6c1bb" providerId="ADAL" clId="{5AE35978-4554-4AEF-ACF0-8F8831ECB397}" dt="2023-11-15T09:36:58.484" v="917" actId="20577"/>
        <pc:sldMkLst>
          <pc:docMk/>
          <pc:sldMk cId="2306346647" sldId="278"/>
        </pc:sldMkLst>
      </pc:sldChg>
      <pc:sldChg chg="modSp add mod modAnim">
        <pc:chgData name="Kim Slos | GoodPlanet Belgium" userId="c987d357-6ce2-4d75-b26d-4303c2d6c1bb" providerId="ADAL" clId="{5AE35978-4554-4AEF-ACF0-8F8831ECB397}" dt="2023-11-15T10:30:03.056" v="1433"/>
        <pc:sldMkLst>
          <pc:docMk/>
          <pc:sldMk cId="1742681140" sldId="279"/>
        </pc:sldMkLst>
      </pc:sldChg>
    </pc:docChg>
  </pc:docChgLst>
  <pc:docChgLst>
    <pc:chgData name="Charlotte Pattyn | GoodPlanet Belgium" userId="86877383-7d23-4e72-99f7-4e4aa0a78e54" providerId="ADAL" clId="{719FD3B5-AC5E-4157-982F-3CD4C080751B}"/>
    <pc:docChg chg="undo custSel modSld">
      <pc:chgData name="Charlotte Pattyn | GoodPlanet Belgium" userId="86877383-7d23-4e72-99f7-4e4aa0a78e54" providerId="ADAL" clId="{719FD3B5-AC5E-4157-982F-3CD4C080751B}" dt="2025-03-03T09:54:40.901" v="9" actId="2711"/>
      <pc:docMkLst>
        <pc:docMk/>
      </pc:docMkLst>
      <pc:sldChg chg="modSp mod">
        <pc:chgData name="Charlotte Pattyn | GoodPlanet Belgium" userId="86877383-7d23-4e72-99f7-4e4aa0a78e54" providerId="ADAL" clId="{719FD3B5-AC5E-4157-982F-3CD4C080751B}" dt="2025-03-03T09:53:59.081" v="0" actId="2711"/>
        <pc:sldMkLst>
          <pc:docMk/>
          <pc:sldMk cId="4218880637" sldId="268"/>
        </pc:sldMkLst>
        <pc:spChg chg="mod">
          <ac:chgData name="Charlotte Pattyn | GoodPlanet Belgium" userId="86877383-7d23-4e72-99f7-4e4aa0a78e54" providerId="ADAL" clId="{719FD3B5-AC5E-4157-982F-3CD4C080751B}" dt="2025-03-03T09:53:59.081" v="0" actId="2711"/>
          <ac:spMkLst>
            <pc:docMk/>
            <pc:sldMk cId="4218880637" sldId="268"/>
            <ac:spMk id="4" creationId="{FDE93DED-3AEA-462E-A6AA-9B5EE24E7319}"/>
          </ac:spMkLst>
        </pc:spChg>
      </pc:sldChg>
      <pc:sldChg chg="modSp mod">
        <pc:chgData name="Charlotte Pattyn | GoodPlanet Belgium" userId="86877383-7d23-4e72-99f7-4e4aa0a78e54" providerId="ADAL" clId="{719FD3B5-AC5E-4157-982F-3CD4C080751B}" dt="2025-03-03T09:54:04.096" v="1" actId="2711"/>
        <pc:sldMkLst>
          <pc:docMk/>
          <pc:sldMk cId="1253868188" sldId="269"/>
        </pc:sldMkLst>
        <pc:spChg chg="mod">
          <ac:chgData name="Charlotte Pattyn | GoodPlanet Belgium" userId="86877383-7d23-4e72-99f7-4e4aa0a78e54" providerId="ADAL" clId="{719FD3B5-AC5E-4157-982F-3CD4C080751B}" dt="2025-03-03T09:54:04.096" v="1" actId="2711"/>
          <ac:spMkLst>
            <pc:docMk/>
            <pc:sldMk cId="1253868188" sldId="269"/>
            <ac:spMk id="2" creationId="{A9A75318-10A9-4466-0399-69CE9041633B}"/>
          </ac:spMkLst>
        </pc:spChg>
      </pc:sldChg>
      <pc:sldChg chg="modSp mod">
        <pc:chgData name="Charlotte Pattyn | GoodPlanet Belgium" userId="86877383-7d23-4e72-99f7-4e4aa0a78e54" providerId="ADAL" clId="{719FD3B5-AC5E-4157-982F-3CD4C080751B}" dt="2025-03-03T09:54:40.901" v="9" actId="2711"/>
        <pc:sldMkLst>
          <pc:docMk/>
          <pc:sldMk cId="2067531428" sldId="272"/>
        </pc:sldMkLst>
        <pc:spChg chg="mod">
          <ac:chgData name="Charlotte Pattyn | GoodPlanet Belgium" userId="86877383-7d23-4e72-99f7-4e4aa0a78e54" providerId="ADAL" clId="{719FD3B5-AC5E-4157-982F-3CD4C080751B}" dt="2025-03-03T09:54:40.901" v="9" actId="2711"/>
          <ac:spMkLst>
            <pc:docMk/>
            <pc:sldMk cId="2067531428" sldId="272"/>
            <ac:spMk id="2" creationId="{AE4E1BBB-67CD-EFDE-A326-B10DFE1C1BD7}"/>
          </ac:spMkLst>
        </pc:spChg>
      </pc:sldChg>
      <pc:sldChg chg="modSp mod">
        <pc:chgData name="Charlotte Pattyn | GoodPlanet Belgium" userId="86877383-7d23-4e72-99f7-4e4aa0a78e54" providerId="ADAL" clId="{719FD3B5-AC5E-4157-982F-3CD4C080751B}" dt="2025-03-03T09:54:15.374" v="4" actId="2711"/>
        <pc:sldMkLst>
          <pc:docMk/>
          <pc:sldMk cId="2133744664" sldId="274"/>
        </pc:sldMkLst>
        <pc:spChg chg="mod">
          <ac:chgData name="Charlotte Pattyn | GoodPlanet Belgium" userId="86877383-7d23-4e72-99f7-4e4aa0a78e54" providerId="ADAL" clId="{719FD3B5-AC5E-4157-982F-3CD4C080751B}" dt="2025-03-03T09:54:15.374" v="4" actId="2711"/>
          <ac:spMkLst>
            <pc:docMk/>
            <pc:sldMk cId="2133744664" sldId="274"/>
            <ac:spMk id="2" creationId="{DA353C46-C4E1-9934-3130-94B93A6531B8}"/>
          </ac:spMkLst>
        </pc:spChg>
      </pc:sldChg>
      <pc:sldChg chg="modSp mod">
        <pc:chgData name="Charlotte Pattyn | GoodPlanet Belgium" userId="86877383-7d23-4e72-99f7-4e4aa0a78e54" providerId="ADAL" clId="{719FD3B5-AC5E-4157-982F-3CD4C080751B}" dt="2025-03-03T09:54:31.684" v="7" actId="2711"/>
        <pc:sldMkLst>
          <pc:docMk/>
          <pc:sldMk cId="330707821" sldId="276"/>
        </pc:sldMkLst>
        <pc:spChg chg="mod">
          <ac:chgData name="Charlotte Pattyn | GoodPlanet Belgium" userId="86877383-7d23-4e72-99f7-4e4aa0a78e54" providerId="ADAL" clId="{719FD3B5-AC5E-4157-982F-3CD4C080751B}" dt="2025-03-03T09:54:31.684" v="7" actId="2711"/>
          <ac:spMkLst>
            <pc:docMk/>
            <pc:sldMk cId="330707821" sldId="276"/>
            <ac:spMk id="2" creationId="{8C7AF870-01F5-50E1-0495-A16D439D1302}"/>
          </ac:spMkLst>
        </pc:spChg>
      </pc:sldChg>
      <pc:sldChg chg="modSp mod">
        <pc:chgData name="Charlotte Pattyn | GoodPlanet Belgium" userId="86877383-7d23-4e72-99f7-4e4aa0a78e54" providerId="ADAL" clId="{719FD3B5-AC5E-4157-982F-3CD4C080751B}" dt="2025-03-03T09:54:36.631" v="8" actId="2711"/>
        <pc:sldMkLst>
          <pc:docMk/>
          <pc:sldMk cId="1628550626" sldId="277"/>
        </pc:sldMkLst>
        <pc:spChg chg="mod">
          <ac:chgData name="Charlotte Pattyn | GoodPlanet Belgium" userId="86877383-7d23-4e72-99f7-4e4aa0a78e54" providerId="ADAL" clId="{719FD3B5-AC5E-4157-982F-3CD4C080751B}" dt="2025-03-03T09:54:36.631" v="8" actId="2711"/>
          <ac:spMkLst>
            <pc:docMk/>
            <pc:sldMk cId="1628550626" sldId="277"/>
            <ac:spMk id="2" creationId="{4EC2CC54-504D-26DF-CA6D-5E179C7CAD8A}"/>
          </ac:spMkLst>
        </pc:spChg>
      </pc:sldChg>
      <pc:sldChg chg="modSp mod">
        <pc:chgData name="Charlotte Pattyn | GoodPlanet Belgium" userId="86877383-7d23-4e72-99f7-4e4aa0a78e54" providerId="ADAL" clId="{719FD3B5-AC5E-4157-982F-3CD4C080751B}" dt="2025-03-03T09:54:19.640" v="5" actId="2711"/>
        <pc:sldMkLst>
          <pc:docMk/>
          <pc:sldMk cId="2871867538" sldId="278"/>
        </pc:sldMkLst>
        <pc:spChg chg="mod">
          <ac:chgData name="Charlotte Pattyn | GoodPlanet Belgium" userId="86877383-7d23-4e72-99f7-4e4aa0a78e54" providerId="ADAL" clId="{719FD3B5-AC5E-4157-982F-3CD4C080751B}" dt="2025-03-03T09:54:19.640" v="5" actId="2711"/>
          <ac:spMkLst>
            <pc:docMk/>
            <pc:sldMk cId="2871867538" sldId="278"/>
            <ac:spMk id="2" creationId="{BBEA6FDD-92C7-EEAB-CED1-690276DED217}"/>
          </ac:spMkLst>
        </pc:spChg>
      </pc:sldChg>
      <pc:sldChg chg="modSp mod">
        <pc:chgData name="Charlotte Pattyn | GoodPlanet Belgium" userId="86877383-7d23-4e72-99f7-4e4aa0a78e54" providerId="ADAL" clId="{719FD3B5-AC5E-4157-982F-3CD4C080751B}" dt="2025-03-03T09:54:25.323" v="6" actId="2711"/>
        <pc:sldMkLst>
          <pc:docMk/>
          <pc:sldMk cId="3912156122" sldId="279"/>
        </pc:sldMkLst>
        <pc:spChg chg="mod">
          <ac:chgData name="Charlotte Pattyn | GoodPlanet Belgium" userId="86877383-7d23-4e72-99f7-4e4aa0a78e54" providerId="ADAL" clId="{719FD3B5-AC5E-4157-982F-3CD4C080751B}" dt="2025-03-03T09:54:25.323" v="6" actId="2711"/>
          <ac:spMkLst>
            <pc:docMk/>
            <pc:sldMk cId="3912156122" sldId="279"/>
            <ac:spMk id="2" creationId="{DA353C46-C4E1-9934-3130-94B93A6531B8}"/>
          </ac:spMkLst>
        </pc:spChg>
      </pc:sldChg>
    </pc:docChg>
  </pc:docChgLst>
  <pc:docChgLst>
    <pc:chgData name="Charlotte Pattyn | GoodPlanet Belgium" userId="86877383-7d23-4e72-99f7-4e4aa0a78e54" providerId="ADAL" clId="{6F34699C-F437-4A19-9E44-7F9FBEF9073C}"/>
    <pc:docChg chg="modSld">
      <pc:chgData name="Charlotte Pattyn | GoodPlanet Belgium" userId="86877383-7d23-4e72-99f7-4e4aa0a78e54" providerId="ADAL" clId="{6F34699C-F437-4A19-9E44-7F9FBEF9073C}" dt="2025-03-18T10:31:44.151" v="0" actId="20577"/>
      <pc:docMkLst>
        <pc:docMk/>
      </pc:docMkLst>
      <pc:sldChg chg="modNotesTx">
        <pc:chgData name="Charlotte Pattyn | GoodPlanet Belgium" userId="86877383-7d23-4e72-99f7-4e4aa0a78e54" providerId="ADAL" clId="{6F34699C-F437-4A19-9E44-7F9FBEF9073C}" dt="2025-03-18T10:31:44.151" v="0" actId="20577"/>
        <pc:sldMkLst>
          <pc:docMk/>
          <pc:sldMk cId="2067531428" sldId="272"/>
        </pc:sldMkLst>
      </pc:sldChg>
    </pc:docChg>
  </pc:docChgLst>
  <pc:docChgLst>
    <pc:chgData name="Camille De Herdt | GoodPlanet Belgium" userId="S::c.deherdt@goodplanet.be::8e404e2e-4f8a-4ad4-8185-e352ea36c37d" providerId="AD" clId="Web-{6DBD34EF-69A1-96E6-14A6-C6D6880A819B}"/>
    <pc:docChg chg="addSld delSld modSld">
      <pc:chgData name="Camille De Herdt | GoodPlanet Belgium" userId="S::c.deherdt@goodplanet.be::8e404e2e-4f8a-4ad4-8185-e352ea36c37d" providerId="AD" clId="Web-{6DBD34EF-69A1-96E6-14A6-C6D6880A819B}" dt="2024-06-24T13:36:27.103" v="185" actId="20577"/>
      <pc:docMkLst>
        <pc:docMk/>
      </pc:docMkLst>
      <pc:sldChg chg="modSp">
        <pc:chgData name="Camille De Herdt | GoodPlanet Belgium" userId="S::c.deherdt@goodplanet.be::8e404e2e-4f8a-4ad4-8185-e352ea36c37d" providerId="AD" clId="Web-{6DBD34EF-69A1-96E6-14A6-C6D6880A819B}" dt="2024-06-24T13:17:07.643" v="7" actId="20577"/>
        <pc:sldMkLst>
          <pc:docMk/>
          <pc:sldMk cId="4218880637" sldId="268"/>
        </pc:sldMkLst>
      </pc:sldChg>
      <pc:sldChg chg="modSp">
        <pc:chgData name="Camille De Herdt | GoodPlanet Belgium" userId="S::c.deherdt@goodplanet.be::8e404e2e-4f8a-4ad4-8185-e352ea36c37d" providerId="AD" clId="Web-{6DBD34EF-69A1-96E6-14A6-C6D6880A819B}" dt="2024-06-24T13:19:22.950" v="24" actId="20577"/>
        <pc:sldMkLst>
          <pc:docMk/>
          <pc:sldMk cId="1253868188" sldId="269"/>
        </pc:sldMkLst>
      </pc:sldChg>
      <pc:sldChg chg="addSp delSp modSp">
        <pc:chgData name="Camille De Herdt | GoodPlanet Belgium" userId="S::c.deherdt@goodplanet.be::8e404e2e-4f8a-4ad4-8185-e352ea36c37d" providerId="AD" clId="Web-{6DBD34EF-69A1-96E6-14A6-C6D6880A819B}" dt="2024-06-24T13:19:16.919" v="23" actId="1076"/>
        <pc:sldMkLst>
          <pc:docMk/>
          <pc:sldMk cId="2133744664" sldId="274"/>
        </pc:sldMkLst>
      </pc:sldChg>
      <pc:sldChg chg="addSp delSp modSp">
        <pc:chgData name="Camille De Herdt | GoodPlanet Belgium" userId="S::c.deherdt@goodplanet.be::8e404e2e-4f8a-4ad4-8185-e352ea36c37d" providerId="AD" clId="Web-{6DBD34EF-69A1-96E6-14A6-C6D6880A819B}" dt="2024-06-24T13:36:27.103" v="185" actId="20577"/>
        <pc:sldMkLst>
          <pc:docMk/>
          <pc:sldMk cId="2523078564" sldId="275"/>
        </pc:sldMkLst>
      </pc:sldChg>
      <pc:sldChg chg="addSp delSp modSp add del replId">
        <pc:chgData name="Camille De Herdt | GoodPlanet Belgium" userId="S::c.deherdt@goodplanet.be::8e404e2e-4f8a-4ad4-8185-e352ea36c37d" providerId="AD" clId="Web-{6DBD34EF-69A1-96E6-14A6-C6D6880A819B}" dt="2024-06-24T13:24:15.800" v="32"/>
        <pc:sldMkLst>
          <pc:docMk/>
          <pc:sldMk cId="362006098" sldId="278"/>
        </pc:sldMkLst>
      </pc:sldChg>
      <pc:sldChg chg="new del">
        <pc:chgData name="Camille De Herdt | GoodPlanet Belgium" userId="S::c.deherdt@goodplanet.be::8e404e2e-4f8a-4ad4-8185-e352ea36c37d" providerId="AD" clId="Web-{6DBD34EF-69A1-96E6-14A6-C6D6880A819B}" dt="2024-06-24T13:16:25.422" v="5"/>
        <pc:sldMkLst>
          <pc:docMk/>
          <pc:sldMk cId="2690343893" sldId="278"/>
        </pc:sldMkLst>
      </pc:sldChg>
      <pc:sldChg chg="new del">
        <pc:chgData name="Camille De Herdt | GoodPlanet Belgium" userId="S::c.deherdt@goodplanet.be::8e404e2e-4f8a-4ad4-8185-e352ea36c37d" providerId="AD" clId="Web-{6DBD34EF-69A1-96E6-14A6-C6D6880A819B}" dt="2024-06-24T13:24:41.036" v="38"/>
        <pc:sldMkLst>
          <pc:docMk/>
          <pc:sldMk cId="2752197481" sldId="278"/>
        </pc:sldMkLst>
      </pc:sldChg>
      <pc:sldChg chg="add replId">
        <pc:chgData name="Camille De Herdt | GoodPlanet Belgium" userId="S::c.deherdt@goodplanet.be::8e404e2e-4f8a-4ad4-8185-e352ea36c37d" providerId="AD" clId="Web-{6DBD34EF-69A1-96E6-14A6-C6D6880A819B}" dt="2024-06-24T13:24:48.568" v="40"/>
        <pc:sldMkLst>
          <pc:docMk/>
          <pc:sldMk cId="2871867538" sldId="278"/>
        </pc:sldMkLst>
      </pc:sldChg>
      <pc:sldChg chg="add del replId">
        <pc:chgData name="Camille De Herdt | GoodPlanet Belgium" userId="S::c.deherdt@goodplanet.be::8e404e2e-4f8a-4ad4-8185-e352ea36c37d" providerId="AD" clId="Web-{6DBD34EF-69A1-96E6-14A6-C6D6880A819B}" dt="2024-06-24T13:24:14.175" v="30"/>
        <pc:sldMkLst>
          <pc:docMk/>
          <pc:sldMk cId="2923246891" sldId="279"/>
        </pc:sldMkLst>
      </pc:sldChg>
      <pc:sldChg chg="add del replId">
        <pc:chgData name="Camille De Herdt | GoodPlanet Belgium" userId="S::c.deherdt@goodplanet.be::8e404e2e-4f8a-4ad4-8185-e352ea36c37d" providerId="AD" clId="Web-{6DBD34EF-69A1-96E6-14A6-C6D6880A819B}" dt="2024-06-24T13:24:38.473" v="37"/>
        <pc:sldMkLst>
          <pc:docMk/>
          <pc:sldMk cId="3548213532" sldId="279"/>
        </pc:sldMkLst>
      </pc:sldChg>
    </pc:docChg>
  </pc:docChgLst>
  <pc:docChgLst>
    <pc:chgData name="Camille De Herdt | GoodPlanet Belgium" userId="S::c.deherdt@goodplanet.be::8e404e2e-4f8a-4ad4-8185-e352ea36c37d" providerId="AD" clId="Web-{6B219219-D6B0-2BBA-6DB2-3783B1C2946D}"/>
    <pc:docChg chg="addSld delSld modSld sldOrd">
      <pc:chgData name="Camille De Herdt | GoodPlanet Belgium" userId="S::c.deherdt@goodplanet.be::8e404e2e-4f8a-4ad4-8185-e352ea36c37d" providerId="AD" clId="Web-{6B219219-D6B0-2BBA-6DB2-3783B1C2946D}" dt="2024-06-24T14:29:30.741" v="122"/>
      <pc:docMkLst>
        <pc:docMk/>
      </pc:docMkLst>
      <pc:sldChg chg="addSp delSp modSp del">
        <pc:chgData name="Camille De Herdt | GoodPlanet Belgium" userId="S::c.deherdt@goodplanet.be::8e404e2e-4f8a-4ad4-8185-e352ea36c37d" providerId="AD" clId="Web-{6B219219-D6B0-2BBA-6DB2-3783B1C2946D}" dt="2024-06-24T14:29:30.741" v="122"/>
        <pc:sldMkLst>
          <pc:docMk/>
          <pc:sldMk cId="2523078564" sldId="275"/>
        </pc:sldMkLst>
      </pc:sldChg>
      <pc:sldChg chg="delSp ord">
        <pc:chgData name="Camille De Herdt | GoodPlanet Belgium" userId="S::c.deherdt@goodplanet.be::8e404e2e-4f8a-4ad4-8185-e352ea36c37d" providerId="AD" clId="Web-{6B219219-D6B0-2BBA-6DB2-3783B1C2946D}" dt="2024-06-24T14:26:40.863" v="91"/>
        <pc:sldMkLst>
          <pc:docMk/>
          <pc:sldMk cId="2871867538" sldId="278"/>
        </pc:sldMkLst>
      </pc:sldChg>
      <pc:sldChg chg="addSp delSp modSp add replId">
        <pc:chgData name="Camille De Herdt | GoodPlanet Belgium" userId="S::c.deherdt@goodplanet.be::8e404e2e-4f8a-4ad4-8185-e352ea36c37d" providerId="AD" clId="Web-{6B219219-D6B0-2BBA-6DB2-3783B1C2946D}" dt="2024-06-24T14:29:23.569" v="121" actId="1076"/>
        <pc:sldMkLst>
          <pc:docMk/>
          <pc:sldMk cId="3912156122" sldId="279"/>
        </pc:sldMkLst>
      </pc:sldChg>
    </pc:docChg>
  </pc:docChgLst>
  <pc:docChgLst>
    <pc:chgData name="Camille De Herdt | GoodPlanet Belgium" userId="S::c.deherdt@goodplanet.be::8e404e2e-4f8a-4ad4-8185-e352ea36c37d" providerId="AD" clId="Web-{B8C704DD-D36D-AC1A-7B62-46AF465EC361}"/>
    <pc:docChg chg="modSld">
      <pc:chgData name="Camille De Herdt | GoodPlanet Belgium" userId="S::c.deherdt@goodplanet.be::8e404e2e-4f8a-4ad4-8185-e352ea36c37d" providerId="AD" clId="Web-{B8C704DD-D36D-AC1A-7B62-46AF465EC361}" dt="2024-06-24T15:12:55.593" v="83" actId="20577"/>
      <pc:docMkLst>
        <pc:docMk/>
      </pc:docMkLst>
      <pc:sldChg chg="modSp">
        <pc:chgData name="Camille De Herdt | GoodPlanet Belgium" userId="S::c.deherdt@goodplanet.be::8e404e2e-4f8a-4ad4-8185-e352ea36c37d" providerId="AD" clId="Web-{B8C704DD-D36D-AC1A-7B62-46AF465EC361}" dt="2024-06-24T14:59:35.909" v="51" actId="20577"/>
        <pc:sldMkLst>
          <pc:docMk/>
          <pc:sldMk cId="1253868188" sldId="269"/>
        </pc:sldMkLst>
      </pc:sldChg>
      <pc:sldChg chg="modSp">
        <pc:chgData name="Camille De Herdt | GoodPlanet Belgium" userId="S::c.deherdt@goodplanet.be::8e404e2e-4f8a-4ad4-8185-e352ea36c37d" providerId="AD" clId="Web-{B8C704DD-D36D-AC1A-7B62-46AF465EC361}" dt="2024-06-24T15:12:55.593" v="83" actId="20577"/>
        <pc:sldMkLst>
          <pc:docMk/>
          <pc:sldMk cId="1628550626" sldId="277"/>
        </pc:sldMkLst>
      </pc:sldChg>
      <pc:sldChg chg="modSp">
        <pc:chgData name="Camille De Herdt | GoodPlanet Belgium" userId="S::c.deherdt@goodplanet.be::8e404e2e-4f8a-4ad4-8185-e352ea36c37d" providerId="AD" clId="Web-{B8C704DD-D36D-AC1A-7B62-46AF465EC361}" dt="2024-06-24T15:02:23.790" v="82" actId="20577"/>
        <pc:sldMkLst>
          <pc:docMk/>
          <pc:sldMk cId="2871867538" sldId="278"/>
        </pc:sldMkLst>
      </pc:sldChg>
      <pc:sldChg chg="modSp">
        <pc:chgData name="Camille De Herdt | GoodPlanet Belgium" userId="S::c.deherdt@goodplanet.be::8e404e2e-4f8a-4ad4-8185-e352ea36c37d" providerId="AD" clId="Web-{B8C704DD-D36D-AC1A-7B62-46AF465EC361}" dt="2024-06-24T14:39:01.772" v="25" actId="1076"/>
        <pc:sldMkLst>
          <pc:docMk/>
          <pc:sldMk cId="3912156122" sldId="279"/>
        </pc:sldMkLst>
      </pc:sldChg>
    </pc:docChg>
  </pc:docChgLst>
  <pc:docChgLst>
    <pc:chgData name="Charlotte Pattyn | GoodPlanet Belgium" userId="S::c.pattyn@goodplanet.be::86877383-7d23-4e72-99f7-4e4aa0a78e54" providerId="AD" clId="Web-{557DD027-AF36-6062-76A7-9148F097B785}"/>
    <pc:docChg chg="modSld">
      <pc:chgData name="Charlotte Pattyn | GoodPlanet Belgium" userId="S::c.pattyn@goodplanet.be::86877383-7d23-4e72-99f7-4e4aa0a78e54" providerId="AD" clId="Web-{557DD027-AF36-6062-76A7-9148F097B785}" dt="2024-01-31T09:10:08.877" v="10" actId="20577"/>
      <pc:docMkLst>
        <pc:docMk/>
      </pc:docMkLst>
      <pc:sldChg chg="modSp">
        <pc:chgData name="Charlotte Pattyn | GoodPlanet Belgium" userId="S::c.pattyn@goodplanet.be::86877383-7d23-4e72-99f7-4e4aa0a78e54" providerId="AD" clId="Web-{557DD027-AF36-6062-76A7-9148F097B785}" dt="2024-01-31T09:10:08.877" v="10" actId="20577"/>
        <pc:sldMkLst>
          <pc:docMk/>
          <pc:sldMk cId="1253868188" sldId="269"/>
        </pc:sldMkLst>
      </pc:sldChg>
    </pc:docChg>
  </pc:docChgLst>
  <pc:docChgLst>
    <pc:chgData name="Charlotte Pattyn | GoodPlanet Belgium" userId="86877383-7d23-4e72-99f7-4e4aa0a78e54" providerId="ADAL" clId="{4BB5D1D8-130C-449D-B0EF-51208CC689E0}"/>
    <pc:docChg chg="custSel modSld">
      <pc:chgData name="Charlotte Pattyn | GoodPlanet Belgium" userId="86877383-7d23-4e72-99f7-4e4aa0a78e54" providerId="ADAL" clId="{4BB5D1D8-130C-449D-B0EF-51208CC689E0}" dt="2023-12-21T07:45:31.324" v="116" actId="113"/>
      <pc:docMkLst>
        <pc:docMk/>
      </pc:docMkLst>
      <pc:sldChg chg="modSp mod">
        <pc:chgData name="Charlotte Pattyn | GoodPlanet Belgium" userId="86877383-7d23-4e72-99f7-4e4aa0a78e54" providerId="ADAL" clId="{4BB5D1D8-130C-449D-B0EF-51208CC689E0}" dt="2023-12-21T07:42:55.421" v="91" actId="20577"/>
        <pc:sldMkLst>
          <pc:docMk/>
          <pc:sldMk cId="234205293" sldId="266"/>
        </pc:sldMkLst>
      </pc:sldChg>
      <pc:sldChg chg="modSp mod">
        <pc:chgData name="Charlotte Pattyn | GoodPlanet Belgium" userId="86877383-7d23-4e72-99f7-4e4aa0a78e54" providerId="ADAL" clId="{4BB5D1D8-130C-449D-B0EF-51208CC689E0}" dt="2023-12-21T07:45:31.324" v="116" actId="113"/>
        <pc:sldMkLst>
          <pc:docMk/>
          <pc:sldMk cId="4218880637" sldId="268"/>
        </pc:sldMkLst>
      </pc:sldChg>
      <pc:sldChg chg="modSp mod">
        <pc:chgData name="Charlotte Pattyn | GoodPlanet Belgium" userId="86877383-7d23-4e72-99f7-4e4aa0a78e54" providerId="ADAL" clId="{4BB5D1D8-130C-449D-B0EF-51208CC689E0}" dt="2023-12-21T07:45:22.277" v="114" actId="113"/>
        <pc:sldMkLst>
          <pc:docMk/>
          <pc:sldMk cId="1253868188" sldId="269"/>
        </pc:sldMkLst>
      </pc:sldChg>
      <pc:sldChg chg="modSp mod">
        <pc:chgData name="Charlotte Pattyn | GoodPlanet Belgium" userId="86877383-7d23-4e72-99f7-4e4aa0a78e54" providerId="ADAL" clId="{4BB5D1D8-130C-449D-B0EF-51208CC689E0}" dt="2023-12-21T07:44:29.869" v="108" actId="113"/>
        <pc:sldMkLst>
          <pc:docMk/>
          <pc:sldMk cId="1223267613" sldId="270"/>
        </pc:sldMkLst>
      </pc:sldChg>
      <pc:sldChg chg="modSp mod">
        <pc:chgData name="Charlotte Pattyn | GoodPlanet Belgium" userId="86877383-7d23-4e72-99f7-4e4aa0a78e54" providerId="ADAL" clId="{4BB5D1D8-130C-449D-B0EF-51208CC689E0}" dt="2023-12-21T07:44:21.720" v="106" actId="113"/>
        <pc:sldMkLst>
          <pc:docMk/>
          <pc:sldMk cId="1680656012" sldId="271"/>
        </pc:sldMkLst>
      </pc:sldChg>
      <pc:sldChg chg="modSp mod">
        <pc:chgData name="Charlotte Pattyn | GoodPlanet Belgium" userId="86877383-7d23-4e72-99f7-4e4aa0a78e54" providerId="ADAL" clId="{4BB5D1D8-130C-449D-B0EF-51208CC689E0}" dt="2023-12-21T07:44:16.710" v="105" actId="113"/>
        <pc:sldMkLst>
          <pc:docMk/>
          <pc:sldMk cId="3897363141" sldId="272"/>
        </pc:sldMkLst>
      </pc:sldChg>
      <pc:sldChg chg="modSp mod">
        <pc:chgData name="Charlotte Pattyn | GoodPlanet Belgium" userId="86877383-7d23-4e72-99f7-4e4aa0a78e54" providerId="ADAL" clId="{4BB5D1D8-130C-449D-B0EF-51208CC689E0}" dt="2023-12-21T07:44:11.058" v="104" actId="113"/>
        <pc:sldMkLst>
          <pc:docMk/>
          <pc:sldMk cId="334490017" sldId="273"/>
        </pc:sldMkLst>
      </pc:sldChg>
      <pc:sldChg chg="modSp mod">
        <pc:chgData name="Charlotte Pattyn | GoodPlanet Belgium" userId="86877383-7d23-4e72-99f7-4e4aa0a78e54" providerId="ADAL" clId="{4BB5D1D8-130C-449D-B0EF-51208CC689E0}" dt="2023-12-21T07:44:04.361" v="103" actId="113"/>
        <pc:sldMkLst>
          <pc:docMk/>
          <pc:sldMk cId="2766316886" sldId="274"/>
        </pc:sldMkLst>
      </pc:sldChg>
      <pc:sldChg chg="modSp mod">
        <pc:chgData name="Charlotte Pattyn | GoodPlanet Belgium" userId="86877383-7d23-4e72-99f7-4e4aa0a78e54" providerId="ADAL" clId="{4BB5D1D8-130C-449D-B0EF-51208CC689E0}" dt="2023-12-21T07:43:55.111" v="102" actId="113"/>
        <pc:sldMkLst>
          <pc:docMk/>
          <pc:sldMk cId="1981746398" sldId="275"/>
        </pc:sldMkLst>
      </pc:sldChg>
      <pc:sldChg chg="modSp mod">
        <pc:chgData name="Charlotte Pattyn | GoodPlanet Belgium" userId="86877383-7d23-4e72-99f7-4e4aa0a78e54" providerId="ADAL" clId="{4BB5D1D8-130C-449D-B0EF-51208CC689E0}" dt="2023-12-21T07:43:33.617" v="98" actId="113"/>
        <pc:sldMkLst>
          <pc:docMk/>
          <pc:sldMk cId="1615974614" sldId="276"/>
        </pc:sldMkLst>
      </pc:sldChg>
      <pc:sldChg chg="addSp delSp modSp mod">
        <pc:chgData name="Charlotte Pattyn | GoodPlanet Belgium" userId="86877383-7d23-4e72-99f7-4e4aa0a78e54" providerId="ADAL" clId="{4BB5D1D8-130C-449D-B0EF-51208CC689E0}" dt="2023-12-21T07:42:04.265" v="85" actId="478"/>
        <pc:sldMkLst>
          <pc:docMk/>
          <pc:sldMk cId="2319847082" sldId="277"/>
        </pc:sldMkLst>
      </pc:sldChg>
      <pc:sldChg chg="modSp">
        <pc:chgData name="Charlotte Pattyn | GoodPlanet Belgium" userId="86877383-7d23-4e72-99f7-4e4aa0a78e54" providerId="ADAL" clId="{4BB5D1D8-130C-449D-B0EF-51208CC689E0}" dt="2023-12-21T07:43:10.012" v="92" actId="113"/>
        <pc:sldMkLst>
          <pc:docMk/>
          <pc:sldMk cId="1742681140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3ABA8-C661-4DB7-8F91-36E0587253B9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108A7-9C29-453F-BCC2-4FD422D7370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1463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108A7-9C29-453F-BCC2-4FD422D73704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025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A9D13-B246-8AF9-E986-DB7F31B54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864C87-1BB4-A699-8474-43D1A63AA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954C7F-0B36-384C-8498-BBCEEFC7A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9666B8-E8C6-5372-F335-2F7F993BB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2CD8FD-50D6-950A-C962-3A551DA0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0942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C3795-7D9B-DAFD-6AAD-EED01EA9C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D5E556-E507-7559-4E9E-147445554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DE6751-F7A0-1869-8339-C706EBAE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845A73-0232-E303-B538-12943B6C8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525B45-5379-DC27-60D5-99C632A3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027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A9E17F-E601-F7C6-BCD1-6D0D10DFE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3EF6DD-9795-C72E-EF3A-952F681D8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E49939-B58E-7B60-4D63-E2EF24208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993C5A-616C-8371-570E-440324C1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71883E-8B1A-2542-787E-995DC185D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242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7CBDD-ADF3-C29A-9C42-5675EEC0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0E0DC1-7F7A-8F73-C0AF-FC260DC9C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78F3C3-E15C-9F25-7EBB-06A77501D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5EACEF-1D26-F12B-E001-EE63B27E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ECB425-56CB-B916-4A0D-B65141C9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049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5AF36-728D-53D6-9DA6-E69B677AB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050B13-8392-1DAD-B2B2-46DF1ABAD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35F008-5482-F507-5358-FBEE04C4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B65865-0CC5-4D47-E9A0-2FF685F5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78C5D9-9C91-F608-92B7-D1EED10A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688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295E30-6ACC-2B1C-E076-829245656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576EEA-6DEC-0040-5EEF-C2C3262AD4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FA119EC-118F-42A4-6DFA-01A072B8A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7B5D58-79C6-D9E3-51F9-8FA68C4E9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B913BB-29E6-B22A-0714-020DF561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722678-8C21-FEAE-10F9-E7B2BE90C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597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9B5E5-D4A0-424B-282A-3F459B3FE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CD73E5-23B3-B89A-40E9-FDBFAC3F1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3A949B2-3A36-B9B9-6C51-14810777C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70AE53-C495-076C-7E44-E242B6CBD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0D1DCFA-2D86-9B7B-A720-CF858F359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9DAF857-F471-E0AC-763F-28BE051D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A8D61F0-57D7-FBC6-B211-5E9D3095A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CCED6D2-62F7-8D3D-AC9E-3F454FBD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528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F1B18-0C3A-FA3C-B886-B351BBB62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39D386E-43DF-73F4-E9D8-19EBD019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D0BF18C-F873-8AD4-3573-7A7C4A65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8B46D30-8E1E-9CC3-7F95-15DF9A68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264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ADDDE20-4FA7-FD89-2B02-2D0396EF4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FD4AA25-8F8A-CF94-5707-A57383A9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D0447FC-6CB9-84CC-E709-243E79A3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341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7BF3C-DBA3-15BA-964B-B55B4B9A2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5B674B-1FBF-4F4B-8F70-F53562968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E20CA1-7A17-B93B-FE02-0F77CA14D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83F6AB-8110-C57B-026F-06782D4A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A07A95-8A2E-A5EC-758F-4AC8C71B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51CDAF-BE90-9747-94AB-89FEAC8CE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372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320BE-1D16-99D3-A5C6-47D4DA1BA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AD523AD-5148-1E34-CFBD-5CE0B9E48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3400A7F-A144-7B5D-D17E-91E0CC0AF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73093C5-8C1C-3DCC-06DF-62C1AB6E5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C11C29-9196-D57D-C9C1-349ED2B2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004C81-B8F9-9903-AC94-B57CA690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382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33F06C-CB1C-8A73-77EA-D68858F3D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E85BDE-6044-79D1-AC82-2FA0A004E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3AD33A-EB64-4EBB-6D2C-5509EFE6F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027828-EB09-B924-4B8F-EBDAEE333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1A1DC6-96FD-ED27-85D8-BC281E6EC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256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slimgedeeld.be/wp-content/uploads/2016/11/Wegwijzer_PDF.pdf" TargetMode="External"/><Relationship Id="rId4" Type="http://schemas.openxmlformats.org/officeDocument/2006/relationships/hyperlink" Target="https://www.speelplaatsmettoekomst.be/aan-de-sla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FDE93DED-3AEA-462E-A6AA-9B5EE24E7319}"/>
              </a:ext>
            </a:extLst>
          </p:cNvPr>
          <p:cNvSpPr txBox="1">
            <a:spLocks/>
          </p:cNvSpPr>
          <p:nvPr/>
        </p:nvSpPr>
        <p:spPr>
          <a:xfrm>
            <a:off x="1523999" y="4374555"/>
            <a:ext cx="9144000" cy="132822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800" b="1" dirty="0">
                <a:solidFill>
                  <a:srgbClr val="9EC73F"/>
                </a:solidFill>
                <a:latin typeface="Corbel" panose="020B0503020204020204" pitchFamily="34" charset="0"/>
              </a:rPr>
              <a:t>Les 1.2 - Proefjes</a:t>
            </a: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F16FE1A6-3385-3CC1-2DA2-66803CC759D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  <p:pic>
        <p:nvPicPr>
          <p:cNvPr id="6" name="Afbeelding 5" descr="Afbeelding met tekst, cirkel, tekenfilm, Graphics&#10;&#10;Door AI gegenereerde inhoud is mogelijk onjuist.">
            <a:extLst>
              <a:ext uri="{FF2B5EF4-FFF2-40B4-BE49-F238E27FC236}">
                <a16:creationId xmlns:a16="http://schemas.microsoft.com/office/drawing/2014/main" id="{1692ED8F-A6B5-517D-8465-DE6FFFE1D17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6113" y="111211"/>
            <a:ext cx="4979773" cy="497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88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75318-10A9-4466-0399-69CE9041633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DC83F"/>
          </a:solidFill>
        </p:spPr>
        <p:txBody>
          <a:bodyPr>
            <a:normAutofit/>
          </a:bodyPr>
          <a:lstStyle/>
          <a:p>
            <a:pPr marL="457200" marR="50800">
              <a:lnSpc>
                <a:spcPct val="105000"/>
              </a:lnSpc>
              <a:spcBef>
                <a:spcPts val="500"/>
              </a:spcBef>
              <a:spcAft>
                <a:spcPts val="1000"/>
              </a:spcAft>
            </a:pPr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Proefje 1 </a:t>
            </a:r>
            <a:r>
              <a:rPr lang="nl-NL" sz="2700" dirty="0">
                <a:solidFill>
                  <a:schemeClr val="bg1"/>
                </a:solidFill>
                <a:latin typeface="Corbel" panose="020B0503020204020204" pitchFamily="34" charset="0"/>
              </a:rPr>
              <a:t>Kunnen we ruimtes beter benutten?</a:t>
            </a:r>
            <a:endParaRPr lang="nl-BE" sz="27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22EDC5-6401-0663-FFAC-C284D5B8F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BE" sz="3200" b="1" dirty="0"/>
          </a:p>
          <a:p>
            <a:pPr marL="0" marR="50800" indent="0" algn="just">
              <a:lnSpc>
                <a:spcPct val="105000"/>
              </a:lnSpc>
              <a:spcBef>
                <a:spcPts val="500"/>
              </a:spcBef>
              <a:spcAft>
                <a:spcPts val="1000"/>
              </a:spcAft>
              <a:buNone/>
            </a:pPr>
            <a:r>
              <a:rPr lang="nl-BE" sz="2400" dirty="0">
                <a:effectLst/>
                <a:latin typeface="Corbel" panose="020B0503020204020204" pitchFamily="34" charset="0"/>
                <a:ea typeface="Arial" panose="020B0604020202020204" pitchFamily="34" charset="0"/>
                <a:cs typeface="Tahoma" panose="020B0604030504040204" pitchFamily="34" charset="0"/>
              </a:rPr>
              <a:t>Benutten we bestaande ruimtes op school wel goed?</a:t>
            </a:r>
          </a:p>
          <a:p>
            <a:pPr marL="914400" marR="50800" lvl="1" indent="-457200" algn="just">
              <a:lnSpc>
                <a:spcPct val="10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l-BE" sz="1600" dirty="0">
                <a:effectLst/>
                <a:latin typeface="Corbel"/>
                <a:ea typeface="Arial" panose="020B0604020202020204" pitchFamily="34" charset="0"/>
                <a:cs typeface="Tahoma"/>
              </a:rPr>
              <a:t>Samen </a:t>
            </a:r>
            <a:r>
              <a:rPr lang="nl-BE" sz="1600" dirty="0">
                <a:latin typeface="Corbel"/>
                <a:ea typeface="Arial" panose="020B0604020202020204" pitchFamily="34" charset="0"/>
                <a:cs typeface="Tahoma"/>
              </a:rPr>
              <a:t>opdracht uitvoeren voor eigen </a:t>
            </a:r>
            <a:r>
              <a:rPr lang="nl-BE" sz="1600" dirty="0">
                <a:effectLst/>
                <a:latin typeface="Corbel"/>
                <a:ea typeface="Arial" panose="020B0604020202020204" pitchFamily="34" charset="0"/>
                <a:cs typeface="Tahoma"/>
              </a:rPr>
              <a:t>klas</a:t>
            </a:r>
            <a:r>
              <a:rPr lang="nl-BE" sz="1600" dirty="0">
                <a:latin typeface="Corbel"/>
                <a:ea typeface="Arial" panose="020B0604020202020204" pitchFamily="34" charset="0"/>
                <a:cs typeface="Tahoma"/>
              </a:rPr>
              <a:t> </a:t>
            </a:r>
            <a:endParaRPr lang="nl-BE" sz="1600" dirty="0">
              <a:effectLst/>
              <a:latin typeface="Corbel"/>
              <a:ea typeface="Arial" panose="020B0604020202020204" pitchFamily="34" charset="0"/>
              <a:cs typeface="Tahoma"/>
            </a:endParaRPr>
          </a:p>
          <a:p>
            <a:pPr marL="914400" marR="50800" lvl="1" indent="-457200" algn="just">
              <a:lnSpc>
                <a:spcPct val="10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l-BE" sz="1600" dirty="0">
                <a:effectLst/>
                <a:latin typeface="Corbel"/>
                <a:ea typeface="Arial" panose="020B0604020202020204" pitchFamily="34" charset="0"/>
                <a:cs typeface="Tahoma"/>
              </a:rPr>
              <a:t>Per groepje een ruimte kiezen en opdracht </a:t>
            </a:r>
            <a:r>
              <a:rPr lang="nl-BE" sz="1600" dirty="0">
                <a:latin typeface="Corbel"/>
                <a:ea typeface="Arial" panose="020B0604020202020204" pitchFamily="34" charset="0"/>
                <a:cs typeface="Tahoma"/>
              </a:rPr>
              <a:t>daarvoor uitvoeren</a:t>
            </a:r>
            <a:endParaRPr lang="nl-BE" sz="1600" dirty="0">
              <a:effectLst/>
              <a:latin typeface="Corbel" panose="020B0503020204020204" pitchFamily="34" charset="0"/>
              <a:ea typeface="Arial" panose="020B060402020202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510CD10D-0D53-678C-A867-A09BAA4E3FB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86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7FA2D5-300A-F640-FCF7-E88455F15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353C46-C4E1-9934-3130-94B93A6531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DC83F"/>
          </a:solidFill>
        </p:spPr>
        <p:txBody>
          <a:bodyPr>
            <a:normAutofit/>
          </a:bodyPr>
          <a:lstStyle/>
          <a:p>
            <a:pPr marL="457200" marR="50800">
              <a:lnSpc>
                <a:spcPct val="105000"/>
              </a:lnSpc>
              <a:spcBef>
                <a:spcPts val="500"/>
              </a:spcBef>
              <a:spcAft>
                <a:spcPts val="1000"/>
              </a:spcAft>
            </a:pPr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Proefje 1 </a:t>
            </a:r>
            <a:r>
              <a:rPr lang="nl-NL" sz="2700" dirty="0">
                <a:solidFill>
                  <a:schemeClr val="bg1"/>
                </a:solidFill>
                <a:latin typeface="Corbel" panose="020B0503020204020204" pitchFamily="34" charset="0"/>
              </a:rPr>
              <a:t>Kunnen we ruimtes beter benutten?</a:t>
            </a:r>
            <a:endParaRPr lang="nl-BE" sz="27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pic>
        <p:nvPicPr>
          <p:cNvPr id="7" name="Tijdelijke aanduiding voor inhoud 6" descr="Afbeelding met tekst, schermopname, Parallel, lijn&#10;&#10;Automatisch gegenereerde beschrijving">
            <a:extLst>
              <a:ext uri="{FF2B5EF4-FFF2-40B4-BE49-F238E27FC236}">
                <a16:creationId xmlns:a16="http://schemas.microsoft.com/office/drawing/2014/main" id="{E33CCF99-A584-017C-7AA0-346A695AA9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45" t="2995" r="2107" b="3917"/>
          <a:stretch/>
        </p:blipFill>
        <p:spPr>
          <a:xfrm>
            <a:off x="2697079" y="1955967"/>
            <a:ext cx="6801873" cy="4652103"/>
          </a:xfrm>
        </p:spPr>
      </p:pic>
      <p:pic>
        <p:nvPicPr>
          <p:cNvPr id="3" name="Afbeelding 2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317C92D6-DDFE-CE37-ABFD-47AFFD36AE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74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82402A-32B8-E0C3-BEB1-3FAD3B331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A6FDD-92C7-EEAB-CED1-690276DED2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DC83F"/>
          </a:solidFill>
        </p:spPr>
        <p:txBody>
          <a:bodyPr>
            <a:normAutofit/>
          </a:bodyPr>
          <a:lstStyle/>
          <a:p>
            <a:pPr marL="457200" marR="50800">
              <a:lnSpc>
                <a:spcPct val="105000"/>
              </a:lnSpc>
              <a:spcBef>
                <a:spcPts val="500"/>
              </a:spcBef>
              <a:spcAft>
                <a:spcPts val="1000"/>
              </a:spcAft>
            </a:pPr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Proefje 1 </a:t>
            </a:r>
            <a:r>
              <a:rPr lang="nl-NL" sz="2700" dirty="0">
                <a:solidFill>
                  <a:schemeClr val="bg1"/>
                </a:solidFill>
                <a:latin typeface="Corbel" panose="020B0503020204020204" pitchFamily="34" charset="0"/>
              </a:rPr>
              <a:t>Kunnen we ruimtes beter benutten?</a:t>
            </a:r>
            <a:endParaRPr lang="nl-BE" sz="27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238446-866D-D46E-E35D-7CE74B01F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BE" sz="3200" b="1" dirty="0"/>
          </a:p>
          <a:p>
            <a:pPr marL="914400" marR="50800" lvl="1" indent="-457200" algn="just">
              <a:lnSpc>
                <a:spcPct val="10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l-BE" sz="1600" dirty="0">
                <a:latin typeface="Corbel" panose="020B0503020204020204" pitchFamily="34" charset="0"/>
                <a:cs typeface="Tahoma" panose="020B0604030504040204" pitchFamily="34" charset="0"/>
              </a:rPr>
              <a:t>Wat is jullie opgevallen? Vinden jullie dat de ruimtes voldoende benut worden? </a:t>
            </a:r>
          </a:p>
          <a:p>
            <a:pPr marL="914400" marR="50800" lvl="1" indent="-457200" algn="just">
              <a:lnSpc>
                <a:spcPct val="10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l-BE" sz="1600" dirty="0">
                <a:latin typeface="Corbel" panose="020B0503020204020204" pitchFamily="34" charset="0"/>
                <a:cs typeface="Tahoma" panose="020B0604030504040204" pitchFamily="34" charset="0"/>
              </a:rPr>
              <a:t>Waarvoor zouden deze ruimtes nog meer gebruikt kunnen worden? </a:t>
            </a:r>
          </a:p>
          <a:p>
            <a:pPr marL="914400" marR="50800" lvl="1" indent="-457200" algn="just">
              <a:lnSpc>
                <a:spcPct val="10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l-BE" sz="1600" dirty="0">
                <a:latin typeface="Corbel" panose="020B0503020204020204" pitchFamily="34" charset="0"/>
                <a:cs typeface="Tahoma" panose="020B0604030504040204" pitchFamily="34" charset="0"/>
              </a:rPr>
              <a:t>Waarom worden (sommige) ruimtes nu niet na de schooluren gebruikt? </a:t>
            </a:r>
          </a:p>
          <a:p>
            <a:pPr marL="914400" marR="50800" lvl="1" indent="-457200" algn="just">
              <a:lnSpc>
                <a:spcPct val="105000"/>
              </a:lnSpc>
              <a:spcAft>
                <a:spcPts val="1000"/>
              </a:spcAft>
              <a:buFont typeface="Calibri Light" panose="020F0302020204030204"/>
              <a:buAutoNum type="arabicPeriod"/>
            </a:pPr>
            <a:r>
              <a:rPr lang="nl-BE" sz="1600" dirty="0">
                <a:solidFill>
                  <a:srgbClr val="000000"/>
                </a:solidFill>
                <a:latin typeface="Corbel"/>
                <a:cs typeface="Tahoma"/>
              </a:rPr>
              <a:t>Wat is er nodig om ervoor te zorgen dat deze ruimtes vaker gebruikt kunnen worden? </a:t>
            </a:r>
            <a:endParaRPr lang="nl-BE" sz="1600" dirty="0">
              <a:solidFill>
                <a:srgbClr val="000000"/>
              </a:solidFill>
              <a:latin typeface="Corbel" panose="020B050302020402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F9FA02DB-4169-206A-5C2C-E11044A77AE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867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7FA2D5-300A-F640-FCF7-E88455F15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353C46-C4E1-9934-3130-94B93A6531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DC83F"/>
          </a:solidFill>
        </p:spPr>
        <p:txBody>
          <a:bodyPr>
            <a:normAutofit/>
          </a:bodyPr>
          <a:lstStyle/>
          <a:p>
            <a:pPr marL="457200" marR="50800">
              <a:lnSpc>
                <a:spcPct val="105000"/>
              </a:lnSpc>
              <a:spcBef>
                <a:spcPts val="500"/>
              </a:spcBef>
              <a:spcAft>
                <a:spcPts val="1000"/>
              </a:spcAft>
            </a:pPr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Proefje 1 </a:t>
            </a:r>
            <a:r>
              <a:rPr lang="nl-NL" sz="2700" dirty="0">
                <a:solidFill>
                  <a:schemeClr val="bg1"/>
                </a:solidFill>
                <a:latin typeface="Corbel" panose="020B0503020204020204" pitchFamily="34" charset="0"/>
              </a:rPr>
              <a:t>Kunnen we ruimtes beter benutten?</a:t>
            </a:r>
            <a:endParaRPr lang="nl-BE" sz="27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pic>
        <p:nvPicPr>
          <p:cNvPr id="8" name="Afbeelding 7" descr="Afbeelding met schermopname, kaart, tekenfilm&#10;&#10;Automatisch gegenereerde beschrijving">
            <a:extLst>
              <a:ext uri="{FF2B5EF4-FFF2-40B4-BE49-F238E27FC236}">
                <a16:creationId xmlns:a16="http://schemas.microsoft.com/office/drawing/2014/main" id="{8AD4575A-C945-BAAA-775A-07E4531554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034" y="2899380"/>
            <a:ext cx="4750875" cy="3310919"/>
          </a:xfrm>
          <a:prstGeom prst="rect">
            <a:avLst/>
          </a:prstGeom>
        </p:spPr>
      </p:pic>
      <p:pic>
        <p:nvPicPr>
          <p:cNvPr id="10" name="Afbeelding 9" descr="Afbeelding met kleding, persoon, overdekt, Menselijk gezicht&#10;&#10;Automatisch gegenereerde beschrijving">
            <a:extLst>
              <a:ext uri="{FF2B5EF4-FFF2-40B4-BE49-F238E27FC236}">
                <a16:creationId xmlns:a16="http://schemas.microsoft.com/office/drawing/2014/main" id="{95BD9C6E-744D-7A84-50EF-B12CF8E94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9444" y="1944632"/>
            <a:ext cx="4592124" cy="332102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31AC8507-BA86-5D7F-6800-4181698D49A5}"/>
              </a:ext>
            </a:extLst>
          </p:cNvPr>
          <p:cNvSpPr txBox="1"/>
          <p:nvPr/>
        </p:nvSpPr>
        <p:spPr>
          <a:xfrm>
            <a:off x="1466457" y="2397244"/>
            <a:ext cx="416693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1600" dirty="0">
                <a:solidFill>
                  <a:srgbClr val="4472C4"/>
                </a:solidFill>
                <a:latin typeface="Corbel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Speelplaats delen - Speelplaats met toekomst</a:t>
            </a:r>
            <a:r>
              <a:rPr lang="nl-NL" sz="1600" dirty="0">
                <a:solidFill>
                  <a:srgbClr val="4472C4"/>
                </a:solidFill>
                <a:latin typeface="Corbel"/>
                <a:cs typeface="Calibri"/>
              </a:rPr>
              <a:t> </a:t>
            </a:r>
            <a:endParaRPr lang="nl-NL" sz="1600">
              <a:solidFill>
                <a:srgbClr val="4472C4"/>
              </a:solidFill>
              <a:latin typeface="Corbel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6B4BD928-3027-BAAF-F5DE-EF3FD62E80FE}"/>
              </a:ext>
            </a:extLst>
          </p:cNvPr>
          <p:cNvSpPr txBox="1"/>
          <p:nvPr/>
        </p:nvSpPr>
        <p:spPr>
          <a:xfrm>
            <a:off x="6383094" y="5423752"/>
            <a:ext cx="4380026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1600" dirty="0">
                <a:latin typeface="Corbel"/>
                <a:cs typeface="Calibri"/>
                <a:hlinkClick r:id="rId5"/>
              </a:rPr>
              <a:t>Lokalen delen (bijv. Bingo-avond) - Slim Gedeeld</a:t>
            </a:r>
            <a:endParaRPr lang="nl-NL" sz="1600">
              <a:latin typeface="Corbel"/>
            </a:endParaRPr>
          </a:p>
        </p:txBody>
      </p:sp>
      <p:pic>
        <p:nvPicPr>
          <p:cNvPr id="3" name="Afbeelding 2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2357FA6D-638B-AE06-92D7-8554AB680700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15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67084-346F-C3EC-FB0B-1678D8F77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AF870-01F5-50E1-0495-A16D439D130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DC83F"/>
          </a:solidFill>
        </p:spPr>
        <p:txBody>
          <a:bodyPr>
            <a:normAutofit/>
          </a:bodyPr>
          <a:lstStyle/>
          <a:p>
            <a:pPr marL="457200" marR="50800">
              <a:lnSpc>
                <a:spcPct val="105000"/>
              </a:lnSpc>
              <a:spcBef>
                <a:spcPts val="500"/>
              </a:spcBef>
              <a:spcAft>
                <a:spcPts val="1000"/>
              </a:spcAft>
            </a:pPr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Proefje 2-5 </a:t>
            </a:r>
            <a:r>
              <a:rPr lang="nl-NL" sz="2700" dirty="0">
                <a:solidFill>
                  <a:schemeClr val="bg1"/>
                </a:solidFill>
                <a:latin typeface="Corbel" panose="020B0503020204020204" pitchFamily="34" charset="0"/>
              </a:rPr>
              <a:t>Waarom is groene en blauwe ruimte goed?</a:t>
            </a:r>
            <a:endParaRPr lang="nl-BE" sz="27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980F19-8F1B-2E26-1B38-FACCAE210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BE" sz="3200" b="1" dirty="0"/>
          </a:p>
          <a:p>
            <a:pPr marR="50800" lvl="1" algn="just">
              <a:lnSpc>
                <a:spcPct val="105000"/>
              </a:lnSpc>
              <a:spcAft>
                <a:spcPts val="1000"/>
              </a:spcAft>
            </a:pPr>
            <a:r>
              <a:rPr lang="nl-BE" sz="3000" dirty="0">
                <a:latin typeface="Corbel" panose="020B0503020204020204" pitchFamily="34" charset="0"/>
                <a:cs typeface="Tahoma" panose="020B0604030504040204" pitchFamily="34" charset="0"/>
              </a:rPr>
              <a:t>Doorschuifsysteem</a:t>
            </a:r>
          </a:p>
          <a:p>
            <a:pPr marR="50800" lvl="1" algn="just">
              <a:lnSpc>
                <a:spcPct val="105000"/>
              </a:lnSpc>
              <a:spcAft>
                <a:spcPts val="1000"/>
              </a:spcAft>
            </a:pPr>
            <a:r>
              <a:rPr lang="nl-BE" sz="3000" dirty="0">
                <a:latin typeface="Corbel" panose="020B0503020204020204" pitchFamily="34" charset="0"/>
                <a:cs typeface="Tahoma" panose="020B0604030504040204" pitchFamily="34" charset="0"/>
              </a:rPr>
              <a:t>Tijdsafspraken</a:t>
            </a: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BA30095D-6AB3-552B-7119-925F0ADB701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7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0232FB-D81B-D7C8-5478-21574ACC5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2CC54-504D-26DF-CA6D-5E179C7CAD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DC83F"/>
          </a:solidFill>
        </p:spPr>
        <p:txBody>
          <a:bodyPr>
            <a:normAutofit/>
          </a:bodyPr>
          <a:lstStyle/>
          <a:p>
            <a:pPr marL="457200" marR="50800">
              <a:lnSpc>
                <a:spcPct val="105000"/>
              </a:lnSpc>
              <a:spcBef>
                <a:spcPts val="500"/>
              </a:spcBef>
              <a:spcAft>
                <a:spcPts val="1000"/>
              </a:spcAft>
            </a:pPr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Proefje 2-5 </a:t>
            </a:r>
            <a:r>
              <a:rPr lang="nl-NL" sz="2700" dirty="0">
                <a:solidFill>
                  <a:schemeClr val="bg1"/>
                </a:solidFill>
                <a:latin typeface="Corbel" panose="020B0503020204020204" pitchFamily="34" charset="0"/>
              </a:rPr>
              <a:t>Waarom is groene en blauwe ruimte goed?</a:t>
            </a:r>
            <a:endParaRPr lang="nl-BE" sz="27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E2D471-05C8-0EC5-9A3E-A9FFB51BE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BE" sz="3200" b="1" dirty="0"/>
          </a:p>
          <a:p>
            <a:pPr marL="800100" marR="50800" lvl="1" indent="-342900" algn="just">
              <a:lnSpc>
                <a:spcPct val="105000"/>
              </a:lnSpc>
              <a:spcAft>
                <a:spcPts val="1000"/>
              </a:spcAft>
              <a:buAutoNum type="arabicPeriod"/>
              <a:tabLst>
                <a:tab pos="740410" algn="l"/>
              </a:tabLst>
            </a:pPr>
            <a:r>
              <a:rPr lang="nl-BE" sz="1600" dirty="0">
                <a:latin typeface="Corbel" panose="020B0503020204020204" pitchFamily="34" charset="0"/>
                <a:cs typeface="Tahoma" panose="020B0604030504040204" pitchFamily="34" charset="0"/>
              </a:rPr>
              <a:t>Is er veel groene ruimte op onze school? </a:t>
            </a:r>
          </a:p>
          <a:p>
            <a:pPr marL="800100" marR="50800" lvl="1" indent="-342900" algn="just">
              <a:lnSpc>
                <a:spcPct val="105000"/>
              </a:lnSpc>
              <a:spcAft>
                <a:spcPts val="1000"/>
              </a:spcAft>
              <a:buAutoNum type="arabicPeriod"/>
              <a:tabLst>
                <a:tab pos="740410" algn="l"/>
              </a:tabLst>
            </a:pPr>
            <a:r>
              <a:rPr lang="nl-BE" sz="1600" dirty="0">
                <a:latin typeface="Corbel" panose="020B0503020204020204" pitchFamily="34" charset="0"/>
                <a:cs typeface="Tahoma" panose="020B0604030504040204" pitchFamily="34" charset="0"/>
              </a:rPr>
              <a:t>Wat zou jij willen veranderen? </a:t>
            </a:r>
          </a:p>
          <a:p>
            <a:pPr marL="800100" marR="50800" lvl="1" indent="-342900" algn="just">
              <a:lnSpc>
                <a:spcPct val="105000"/>
              </a:lnSpc>
              <a:spcAft>
                <a:spcPts val="1000"/>
              </a:spcAft>
              <a:buAutoNum type="arabicPeriod"/>
              <a:tabLst>
                <a:tab pos="740410" algn="l"/>
              </a:tabLst>
            </a:pPr>
            <a:r>
              <a:rPr lang="nl-BE" sz="1600" dirty="0">
                <a:latin typeface="Corbel" panose="020B0503020204020204" pitchFamily="34" charset="0"/>
                <a:cs typeface="Tahoma" panose="020B0604030504040204" pitchFamily="34" charset="0"/>
              </a:rPr>
              <a:t>Zijn jullie verrast over de resultaten van de proefjes? </a:t>
            </a:r>
          </a:p>
          <a:p>
            <a:pPr marL="800100" marR="50800" lvl="1" indent="-342900" algn="just">
              <a:lnSpc>
                <a:spcPct val="105000"/>
              </a:lnSpc>
              <a:spcAft>
                <a:spcPts val="1000"/>
              </a:spcAft>
              <a:buAutoNum type="arabicPeriod"/>
              <a:tabLst>
                <a:tab pos="740410" algn="l"/>
              </a:tabLst>
            </a:pPr>
            <a:r>
              <a:rPr lang="nl-BE" sz="1600" dirty="0">
                <a:latin typeface="Corbel" panose="020B0503020204020204" pitchFamily="34" charset="0"/>
                <a:cs typeface="Tahoma" panose="020B0604030504040204" pitchFamily="34" charset="0"/>
              </a:rPr>
              <a:t>Wat blijft jullie het meeste bij?  </a:t>
            </a: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C497AA18-D570-8C15-A816-89633866CA5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50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62496A-AE68-1F42-EB51-FB9BF2A37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E1BBB-67CD-EFDE-A326-B10DFE1C1BD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DC83F"/>
          </a:solidFill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Volgende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1043CE-0768-A135-AC0A-D2821C72E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nl-BE" sz="2000" dirty="0">
              <a:latin typeface="Corbel" panose="020B0503020204020204" pitchFamily="34" charset="0"/>
            </a:endParaRPr>
          </a:p>
          <a:p>
            <a:pPr marL="342900" lvl="0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BE" sz="2000" dirty="0">
                <a:latin typeface="Corbel" panose="020B0503020204020204" pitchFamily="34" charset="0"/>
              </a:rPr>
              <a:t>De ideale buurt maken</a:t>
            </a:r>
          </a:p>
          <a:p>
            <a:pPr marL="342900" lvl="0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nl-B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C93C29C7-52F2-0C35-2BE1-4F57D5D1B19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5314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79bae5-3954-4fc6-b5c7-a632e027fd35" xsi:nil="true"/>
    <lcf76f155ced4ddcb4097134ff3c332f xmlns="da4e4988-557c-46c4-823d-7f4bc3aa85d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496381F9E2D8408E532110622605D6" ma:contentTypeVersion="" ma:contentTypeDescription="Create a new document." ma:contentTypeScope="" ma:versionID="78b1465650521b5eb1f66b019d456483">
  <xsd:schema xmlns:xsd="http://www.w3.org/2001/XMLSchema" xmlns:xs="http://www.w3.org/2001/XMLSchema" xmlns:p="http://schemas.microsoft.com/office/2006/metadata/properties" xmlns:ns2="da4e4988-557c-46c4-823d-7f4bc3aa85d2" xmlns:ns3="ab79bae5-3954-4fc6-b5c7-a632e027fd35" targetNamespace="http://schemas.microsoft.com/office/2006/metadata/properties" ma:root="true" ma:fieldsID="3e881eb2b156371cde25c9ec14b19ab8" ns2:_="" ns3:_="">
    <xsd:import namespace="da4e4988-557c-46c4-823d-7f4bc3aa85d2"/>
    <xsd:import namespace="ab79bae5-3954-4fc6-b5c7-a632e027fd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e4988-557c-46c4-823d-7f4bc3aa85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5a3c89c-c0ec-4e0b-b889-34b805f384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79bae5-3954-4fc6-b5c7-a632e027fd3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62c16af4-8c6c-4830-a835-9433c63c49e6}" ma:internalName="TaxCatchAll" ma:showField="CatchAllData" ma:web="ab79bae5-3954-4fc6-b5c7-a632e027fd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42E359-4C09-4187-86B7-AFC2B4151A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160D4-3714-4366-B6B9-D8050BCF8511}">
  <ds:schemaRefs>
    <ds:schemaRef ds:uri="http://schemas.microsoft.com/office/2006/metadata/properties"/>
    <ds:schemaRef ds:uri="http://schemas.microsoft.com/office/infopath/2007/PartnerControls"/>
    <ds:schemaRef ds:uri="ab79bae5-3954-4fc6-b5c7-a632e027fd35"/>
    <ds:schemaRef ds:uri="da4e4988-557c-46c4-823d-7f4bc3aa85d2"/>
  </ds:schemaRefs>
</ds:datastoreItem>
</file>

<file path=customXml/itemProps3.xml><?xml version="1.0" encoding="utf-8"?>
<ds:datastoreItem xmlns:ds="http://schemas.openxmlformats.org/officeDocument/2006/customXml" ds:itemID="{FAE41F2B-7D61-4CAC-99BD-ADD7439105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4e4988-557c-46c4-823d-7f4bc3aa85d2"/>
    <ds:schemaRef ds:uri="ab79bae5-3954-4fc6-b5c7-a632e027fd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190</Words>
  <Application>Microsoft Office PowerPoint</Application>
  <PresentationFormat>Breedbeeld</PresentationFormat>
  <Paragraphs>30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Symbol</vt:lpstr>
      <vt:lpstr>Times New Roman</vt:lpstr>
      <vt:lpstr>Kantoorthema</vt:lpstr>
      <vt:lpstr>PowerPoint-presentatie</vt:lpstr>
      <vt:lpstr>Proefje 1 Kunnen we ruimtes beter benutten?</vt:lpstr>
      <vt:lpstr>Proefje 1 Kunnen we ruimtes beter benutten?</vt:lpstr>
      <vt:lpstr>Proefje 1 Kunnen we ruimtes beter benutten?</vt:lpstr>
      <vt:lpstr>Proefje 1 Kunnen we ruimtes beter benutten?</vt:lpstr>
      <vt:lpstr>Proefje 2-5 Waarom is groene en blauwe ruimte goed?</vt:lpstr>
      <vt:lpstr>Proefje 2-5 Waarom is groene en blauwe ruimte goed?</vt:lpstr>
      <vt:lpstr>Volgende 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Goed voor mens en planeet?</dc:title>
  <dc:creator>Charlotte Pattyn | GoodPlanet Belgium</dc:creator>
  <cp:lastModifiedBy>Charlotte Pattyn | GoodPlanet Belgium</cp:lastModifiedBy>
  <cp:revision>176</cp:revision>
  <dcterms:created xsi:type="dcterms:W3CDTF">2023-02-23T07:22:45Z</dcterms:created>
  <dcterms:modified xsi:type="dcterms:W3CDTF">2025-03-18T10:31:52Z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0x0101003C496381F9E2D8408E532110622605D6</vt:lpwstr>
  </property>
  <property fmtid="{D5CDD505-2E9C-101B-9397-08002B2CF9AE}" pid="3" name="MediaServiceImageTags">
    <vt:lpwstr/>
  </property>
</Properties>
</file>