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69" r:id="rId6"/>
    <p:sldId id="277" r:id="rId7"/>
    <p:sldId id="270" r:id="rId8"/>
    <p:sldId id="275" r:id="rId9"/>
    <p:sldId id="276" r:id="rId10"/>
    <p:sldId id="271" r:id="rId11"/>
    <p:sldId id="272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73F"/>
    <a:srgbClr val="A3AF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Pattyn | GoodPlanet Belgium" userId="86877383-7d23-4e72-99f7-4e4aa0a78e54" providerId="ADAL" clId="{2034B9B0-859B-4849-836D-C3D5B26760F9}"/>
    <pc:docChg chg="undo custSel addSld delSld modSld">
      <pc:chgData name="Charlotte Pattyn | GoodPlanet Belgium" userId="86877383-7d23-4e72-99f7-4e4aa0a78e54" providerId="ADAL" clId="{2034B9B0-859B-4849-836D-C3D5B26760F9}" dt="2024-02-21T15:15:28.532" v="548" actId="255"/>
      <pc:docMkLst>
        <pc:docMk/>
      </pc:docMkLst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97485526" sldId="257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87209065" sldId="258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4063778402" sldId="259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415259245" sldId="260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865844863" sldId="261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237925307" sldId="26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225686768" sldId="263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975773440" sldId="264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233435834" sldId="265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4205293" sldId="266"/>
        </pc:sldMkLst>
      </pc:sldChg>
      <pc:sldChg chg="modSp mod">
        <pc:chgData name="Charlotte Pattyn | GoodPlanet Belgium" userId="86877383-7d23-4e72-99f7-4e4aa0a78e54" providerId="ADAL" clId="{2034B9B0-859B-4849-836D-C3D5B26760F9}" dt="2024-02-21T15:15:28.532" v="548" actId="255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2034B9B0-859B-4849-836D-C3D5B26760F9}" dt="2024-02-21T15:04:37.371" v="194" actId="255"/>
        <pc:sldMkLst>
          <pc:docMk/>
          <pc:sldMk cId="1253868188" sldId="269"/>
        </pc:sldMkLst>
      </pc:sldChg>
      <pc:sldChg chg="addSp delSp modSp mod">
        <pc:chgData name="Charlotte Pattyn | GoodPlanet Belgium" userId="86877383-7d23-4e72-99f7-4e4aa0a78e54" providerId="ADAL" clId="{2034B9B0-859B-4849-836D-C3D5B26760F9}" dt="2024-02-21T15:08:59.371" v="348" actId="1076"/>
        <pc:sldMkLst>
          <pc:docMk/>
          <pc:sldMk cId="1223267613" sldId="270"/>
        </pc:sldMkLst>
      </pc:sldChg>
      <pc:sldChg chg="delSp modSp mod">
        <pc:chgData name="Charlotte Pattyn | GoodPlanet Belgium" userId="86877383-7d23-4e72-99f7-4e4aa0a78e54" providerId="ADAL" clId="{2034B9B0-859B-4849-836D-C3D5B26760F9}" dt="2024-02-21T15:09:44.427" v="399"/>
        <pc:sldMkLst>
          <pc:docMk/>
          <pc:sldMk cId="1680656012" sldId="271"/>
        </pc:sldMkLst>
      </pc:sldChg>
      <pc:sldChg chg="modSp add mod modNotesTx">
        <pc:chgData name="Charlotte Pattyn | GoodPlanet Belgium" userId="86877383-7d23-4e72-99f7-4e4aa0a78e54" providerId="ADAL" clId="{2034B9B0-859B-4849-836D-C3D5B26760F9}" dt="2024-02-21T15:14:37.412" v="522" actId="20577"/>
        <pc:sldMkLst>
          <pc:docMk/>
          <pc:sldMk cId="2067531428" sldId="27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897363141" sldId="272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334490017" sldId="273"/>
        </pc:sldMkLst>
      </pc:sldChg>
      <pc:sldChg chg="addSp delSp modSp add mod">
        <pc:chgData name="Charlotte Pattyn | GoodPlanet Belgium" userId="86877383-7d23-4e72-99f7-4e4aa0a78e54" providerId="ADAL" clId="{2034B9B0-859B-4849-836D-C3D5B26760F9}" dt="2024-02-21T15:13:47.164" v="426" actId="171"/>
        <pc:sldMkLst>
          <pc:docMk/>
          <pc:sldMk cId="1082628869" sldId="273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766316886" sldId="274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981746398" sldId="275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615974614" sldId="276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19847082" sldId="277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2306346647" sldId="278"/>
        </pc:sldMkLst>
      </pc:sldChg>
      <pc:sldChg chg="del">
        <pc:chgData name="Charlotte Pattyn | GoodPlanet Belgium" userId="86877383-7d23-4e72-99f7-4e4aa0a78e54" providerId="ADAL" clId="{2034B9B0-859B-4849-836D-C3D5B26760F9}" dt="2024-02-21T07:59:48.684" v="169" actId="47"/>
        <pc:sldMkLst>
          <pc:docMk/>
          <pc:sldMk cId="1742681140" sldId="279"/>
        </pc:sldMkLst>
      </pc:sldChg>
    </pc:docChg>
  </pc:docChgLst>
  <pc:docChgLst>
    <pc:chgData name="Camille De Herdt | GoodPlanet Belgium" userId="S::c.deherdt@goodplanet.be::8e404e2e-4f8a-4ad4-8185-e352ea36c37d" providerId="AD" clId="Web-{7AF94792-1499-CDCC-64A8-3900E2D92C99}"/>
    <pc:docChg chg="modSld">
      <pc:chgData name="Camille De Herdt | GoodPlanet Belgium" userId="S::c.deherdt@goodplanet.be::8e404e2e-4f8a-4ad4-8185-e352ea36c37d" providerId="AD" clId="Web-{7AF94792-1499-CDCC-64A8-3900E2D92C99}" dt="2024-03-11T18:43:58.706" v="5" actId="14100"/>
      <pc:docMkLst>
        <pc:docMk/>
      </pc:docMkLst>
      <pc:sldChg chg="modSp">
        <pc:chgData name="Camille De Herdt | GoodPlanet Belgium" userId="S::c.deherdt@goodplanet.be::8e404e2e-4f8a-4ad4-8185-e352ea36c37d" providerId="AD" clId="Web-{7AF94792-1499-CDCC-64A8-3900E2D92C99}" dt="2024-03-11T18:43:58.706" v="5" actId="14100"/>
        <pc:sldMkLst>
          <pc:docMk/>
          <pc:sldMk cId="1008057696" sldId="275"/>
        </pc:sldMkLst>
      </pc:sldChg>
    </pc:docChg>
  </pc:docChgLst>
  <pc:docChgLst>
    <pc:chgData name="Charlotte Pattyn | GoodPlanet Belgium" userId="86877383-7d23-4e72-99f7-4e4aa0a78e54" providerId="ADAL" clId="{4BB5D1D8-130C-449D-B0EF-51208CC689E0}"/>
    <pc:docChg chg="custSel modSld">
      <pc:chgData name="Charlotte Pattyn | GoodPlanet Belgium" userId="86877383-7d23-4e72-99f7-4e4aa0a78e54" providerId="ADAL" clId="{4BB5D1D8-130C-449D-B0EF-51208CC689E0}" dt="2023-12-21T07:45:31.324" v="116" actId="113"/>
      <pc:docMkLst>
        <pc:docMk/>
      </pc:docMkLst>
      <pc:sldChg chg="modSp mod">
        <pc:chgData name="Charlotte Pattyn | GoodPlanet Belgium" userId="86877383-7d23-4e72-99f7-4e4aa0a78e54" providerId="ADAL" clId="{4BB5D1D8-130C-449D-B0EF-51208CC689E0}" dt="2023-12-21T07:42:55.421" v="91" actId="20577"/>
        <pc:sldMkLst>
          <pc:docMk/>
          <pc:sldMk cId="234205293" sldId="266"/>
        </pc:sldMkLst>
      </pc:sldChg>
      <pc:sldChg chg="modSp mod">
        <pc:chgData name="Charlotte Pattyn | GoodPlanet Belgium" userId="86877383-7d23-4e72-99f7-4e4aa0a78e54" providerId="ADAL" clId="{4BB5D1D8-130C-449D-B0EF-51208CC689E0}" dt="2023-12-21T07:45:31.324" v="116" actId="113"/>
        <pc:sldMkLst>
          <pc:docMk/>
          <pc:sldMk cId="4218880637" sldId="268"/>
        </pc:sldMkLst>
      </pc:sldChg>
      <pc:sldChg chg="modSp mod">
        <pc:chgData name="Charlotte Pattyn | GoodPlanet Belgium" userId="86877383-7d23-4e72-99f7-4e4aa0a78e54" providerId="ADAL" clId="{4BB5D1D8-130C-449D-B0EF-51208CC689E0}" dt="2023-12-21T07:45:22.277" v="114" actId="113"/>
        <pc:sldMkLst>
          <pc:docMk/>
          <pc:sldMk cId="1253868188" sldId="269"/>
        </pc:sldMkLst>
      </pc:sldChg>
      <pc:sldChg chg="modSp mod">
        <pc:chgData name="Charlotte Pattyn | GoodPlanet Belgium" userId="86877383-7d23-4e72-99f7-4e4aa0a78e54" providerId="ADAL" clId="{4BB5D1D8-130C-449D-B0EF-51208CC689E0}" dt="2023-12-21T07:44:29.869" v="108" actId="113"/>
        <pc:sldMkLst>
          <pc:docMk/>
          <pc:sldMk cId="1223267613" sldId="270"/>
        </pc:sldMkLst>
      </pc:sldChg>
      <pc:sldChg chg="modSp mod">
        <pc:chgData name="Charlotte Pattyn | GoodPlanet Belgium" userId="86877383-7d23-4e72-99f7-4e4aa0a78e54" providerId="ADAL" clId="{4BB5D1D8-130C-449D-B0EF-51208CC689E0}" dt="2023-12-21T07:44:21.720" v="106" actId="113"/>
        <pc:sldMkLst>
          <pc:docMk/>
          <pc:sldMk cId="1680656012" sldId="271"/>
        </pc:sldMkLst>
      </pc:sldChg>
      <pc:sldChg chg="modSp mod">
        <pc:chgData name="Charlotte Pattyn | GoodPlanet Belgium" userId="86877383-7d23-4e72-99f7-4e4aa0a78e54" providerId="ADAL" clId="{4BB5D1D8-130C-449D-B0EF-51208CC689E0}" dt="2023-12-21T07:44:16.710" v="105" actId="113"/>
        <pc:sldMkLst>
          <pc:docMk/>
          <pc:sldMk cId="3897363141" sldId="272"/>
        </pc:sldMkLst>
      </pc:sldChg>
      <pc:sldChg chg="modSp mod">
        <pc:chgData name="Charlotte Pattyn | GoodPlanet Belgium" userId="86877383-7d23-4e72-99f7-4e4aa0a78e54" providerId="ADAL" clId="{4BB5D1D8-130C-449D-B0EF-51208CC689E0}" dt="2023-12-21T07:44:11.058" v="104" actId="113"/>
        <pc:sldMkLst>
          <pc:docMk/>
          <pc:sldMk cId="334490017" sldId="273"/>
        </pc:sldMkLst>
      </pc:sldChg>
      <pc:sldChg chg="modSp mod">
        <pc:chgData name="Charlotte Pattyn | GoodPlanet Belgium" userId="86877383-7d23-4e72-99f7-4e4aa0a78e54" providerId="ADAL" clId="{4BB5D1D8-130C-449D-B0EF-51208CC689E0}" dt="2023-12-21T07:44:04.361" v="103" actId="113"/>
        <pc:sldMkLst>
          <pc:docMk/>
          <pc:sldMk cId="2766316886" sldId="274"/>
        </pc:sldMkLst>
      </pc:sldChg>
      <pc:sldChg chg="modSp mod">
        <pc:chgData name="Charlotte Pattyn | GoodPlanet Belgium" userId="86877383-7d23-4e72-99f7-4e4aa0a78e54" providerId="ADAL" clId="{4BB5D1D8-130C-449D-B0EF-51208CC689E0}" dt="2023-12-21T07:43:55.111" v="102" actId="113"/>
        <pc:sldMkLst>
          <pc:docMk/>
          <pc:sldMk cId="1981746398" sldId="275"/>
        </pc:sldMkLst>
      </pc:sldChg>
      <pc:sldChg chg="modSp mod">
        <pc:chgData name="Charlotte Pattyn | GoodPlanet Belgium" userId="86877383-7d23-4e72-99f7-4e4aa0a78e54" providerId="ADAL" clId="{4BB5D1D8-130C-449D-B0EF-51208CC689E0}" dt="2023-12-21T07:43:33.617" v="98" actId="113"/>
        <pc:sldMkLst>
          <pc:docMk/>
          <pc:sldMk cId="1615974614" sldId="276"/>
        </pc:sldMkLst>
      </pc:sldChg>
      <pc:sldChg chg="addSp delSp modSp mod">
        <pc:chgData name="Charlotte Pattyn | GoodPlanet Belgium" userId="86877383-7d23-4e72-99f7-4e4aa0a78e54" providerId="ADAL" clId="{4BB5D1D8-130C-449D-B0EF-51208CC689E0}" dt="2023-12-21T07:42:04.265" v="85" actId="478"/>
        <pc:sldMkLst>
          <pc:docMk/>
          <pc:sldMk cId="2319847082" sldId="277"/>
        </pc:sldMkLst>
      </pc:sldChg>
      <pc:sldChg chg="modSp">
        <pc:chgData name="Charlotte Pattyn | GoodPlanet Belgium" userId="86877383-7d23-4e72-99f7-4e4aa0a78e54" providerId="ADAL" clId="{4BB5D1D8-130C-449D-B0EF-51208CC689E0}" dt="2023-12-21T07:43:10.012" v="92" actId="113"/>
        <pc:sldMkLst>
          <pc:docMk/>
          <pc:sldMk cId="1742681140" sldId="279"/>
        </pc:sldMkLst>
      </pc:sldChg>
    </pc:docChg>
  </pc:docChgLst>
  <pc:docChgLst>
    <pc:chgData name="Camille De Herdt | GoodPlanet Belgium" userId="S::c.deherdt@goodplanet.be::8e404e2e-4f8a-4ad4-8185-e352ea36c37d" providerId="AD" clId="Web-{473F7DF8-B5D1-888D-844B-0BC405A6B0BB}"/>
    <pc:docChg chg="modSld">
      <pc:chgData name="Camille De Herdt | GoodPlanet Belgium" userId="S::c.deherdt@goodplanet.be::8e404e2e-4f8a-4ad4-8185-e352ea36c37d" providerId="AD" clId="Web-{473F7DF8-B5D1-888D-844B-0BC405A6B0BB}" dt="2024-02-26T18:59:48.174" v="31" actId="20577"/>
      <pc:docMkLst>
        <pc:docMk/>
      </pc:docMkLst>
      <pc:sldChg chg="modSp">
        <pc:chgData name="Camille De Herdt | GoodPlanet Belgium" userId="S::c.deherdt@goodplanet.be::8e404e2e-4f8a-4ad4-8185-e352ea36c37d" providerId="AD" clId="Web-{473F7DF8-B5D1-888D-844B-0BC405A6B0BB}" dt="2024-02-26T18:59:22.063" v="22" actId="20577"/>
        <pc:sldMkLst>
          <pc:docMk/>
          <pc:sldMk cId="1253868188" sldId="269"/>
        </pc:sldMkLst>
      </pc:sldChg>
      <pc:sldChg chg="modSp">
        <pc:chgData name="Camille De Herdt | GoodPlanet Belgium" userId="S::c.deherdt@goodplanet.be::8e404e2e-4f8a-4ad4-8185-e352ea36c37d" providerId="AD" clId="Web-{473F7DF8-B5D1-888D-844B-0BC405A6B0BB}" dt="2024-02-26T18:53:54.474" v="13" actId="1076"/>
        <pc:sldMkLst>
          <pc:docMk/>
          <pc:sldMk cId="1680656012" sldId="271"/>
        </pc:sldMkLst>
      </pc:sldChg>
      <pc:sldChg chg="modSp">
        <pc:chgData name="Camille De Herdt | GoodPlanet Belgium" userId="S::c.deherdt@goodplanet.be::8e404e2e-4f8a-4ad4-8185-e352ea36c37d" providerId="AD" clId="Web-{473F7DF8-B5D1-888D-844B-0BC405A6B0BB}" dt="2024-02-26T18:59:48.174" v="31" actId="20577"/>
        <pc:sldMkLst>
          <pc:docMk/>
          <pc:sldMk cId="1082628869" sldId="273"/>
        </pc:sldMkLst>
      </pc:sldChg>
    </pc:docChg>
  </pc:docChgLst>
  <pc:docChgLst>
    <pc:chgData name="Charlotte Pattyn | GoodPlanet Belgium" userId="86877383-7d23-4e72-99f7-4e4aa0a78e54" providerId="ADAL" clId="{4E5CB97B-93EA-4D30-9594-DEB713E7880D}"/>
    <pc:docChg chg="modSld">
      <pc:chgData name="Charlotte Pattyn | GoodPlanet Belgium" userId="86877383-7d23-4e72-99f7-4e4aa0a78e54" providerId="ADAL" clId="{4E5CB97B-93EA-4D30-9594-DEB713E7880D}" dt="2025-03-03T10:01:04.680" v="7" actId="2711"/>
      <pc:docMkLst>
        <pc:docMk/>
      </pc:docMkLst>
      <pc:sldChg chg="modSp mod">
        <pc:chgData name="Charlotte Pattyn | GoodPlanet Belgium" userId="86877383-7d23-4e72-99f7-4e4aa0a78e54" providerId="ADAL" clId="{4E5CB97B-93EA-4D30-9594-DEB713E7880D}" dt="2025-03-03T09:59:49.065" v="0" actId="2711"/>
        <pc:sldMkLst>
          <pc:docMk/>
          <pc:sldMk cId="4218880637" sldId="268"/>
        </pc:sldMkLst>
        <pc:spChg chg="mod">
          <ac:chgData name="Charlotte Pattyn | GoodPlanet Belgium" userId="86877383-7d23-4e72-99f7-4e4aa0a78e54" providerId="ADAL" clId="{4E5CB97B-93EA-4D30-9594-DEB713E7880D}" dt="2025-03-03T09:59:49.065" v="0" actId="2711"/>
          <ac:spMkLst>
            <pc:docMk/>
            <pc:sldMk cId="4218880637" sldId="268"/>
            <ac:spMk id="2" creationId="{93265F45-7F13-7FCF-297A-DFAEC4CDE2DA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09:59:54.970" v="1" actId="2711"/>
        <pc:sldMkLst>
          <pc:docMk/>
          <pc:sldMk cId="1253868188" sldId="269"/>
        </pc:sldMkLst>
        <pc:spChg chg="mod">
          <ac:chgData name="Charlotte Pattyn | GoodPlanet Belgium" userId="86877383-7d23-4e72-99f7-4e4aa0a78e54" providerId="ADAL" clId="{4E5CB97B-93EA-4D30-9594-DEB713E7880D}" dt="2025-03-03T09:59:54.970" v="1" actId="2711"/>
          <ac:spMkLst>
            <pc:docMk/>
            <pc:sldMk cId="1253868188" sldId="269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10:00:40.464" v="3" actId="2711"/>
        <pc:sldMkLst>
          <pc:docMk/>
          <pc:sldMk cId="1223267613" sldId="270"/>
        </pc:sldMkLst>
        <pc:spChg chg="mod">
          <ac:chgData name="Charlotte Pattyn | GoodPlanet Belgium" userId="86877383-7d23-4e72-99f7-4e4aa0a78e54" providerId="ADAL" clId="{4E5CB97B-93EA-4D30-9594-DEB713E7880D}" dt="2025-03-03T10:00:40.464" v="3" actId="2711"/>
          <ac:spMkLst>
            <pc:docMk/>
            <pc:sldMk cId="1223267613" sldId="270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10:00:59.357" v="6" actId="2711"/>
        <pc:sldMkLst>
          <pc:docMk/>
          <pc:sldMk cId="1680656012" sldId="271"/>
        </pc:sldMkLst>
        <pc:spChg chg="mod">
          <ac:chgData name="Charlotte Pattyn | GoodPlanet Belgium" userId="86877383-7d23-4e72-99f7-4e4aa0a78e54" providerId="ADAL" clId="{4E5CB97B-93EA-4D30-9594-DEB713E7880D}" dt="2025-03-03T10:00:59.357" v="6" actId="2711"/>
          <ac:spMkLst>
            <pc:docMk/>
            <pc:sldMk cId="1680656012" sldId="271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10:01:04.680" v="7" actId="2711"/>
        <pc:sldMkLst>
          <pc:docMk/>
          <pc:sldMk cId="2067531428" sldId="272"/>
        </pc:sldMkLst>
        <pc:spChg chg="mod">
          <ac:chgData name="Charlotte Pattyn | GoodPlanet Belgium" userId="86877383-7d23-4e72-99f7-4e4aa0a78e54" providerId="ADAL" clId="{4E5CB97B-93EA-4D30-9594-DEB713E7880D}" dt="2025-03-03T10:01:04.680" v="7" actId="2711"/>
          <ac:spMkLst>
            <pc:docMk/>
            <pc:sldMk cId="2067531428" sldId="272"/>
            <ac:spMk id="2" creationId="{AE4E1BBB-67CD-EFDE-A326-B10DFE1C1BD7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10:00:00.791" v="2" actId="2711"/>
        <pc:sldMkLst>
          <pc:docMk/>
          <pc:sldMk cId="1826337778" sldId="274"/>
        </pc:sldMkLst>
      </pc:sldChg>
      <pc:sldChg chg="modSp mod">
        <pc:chgData name="Charlotte Pattyn | GoodPlanet Belgium" userId="86877383-7d23-4e72-99f7-4e4aa0a78e54" providerId="ADAL" clId="{4E5CB97B-93EA-4D30-9594-DEB713E7880D}" dt="2025-03-03T10:00:48.855" v="4" actId="2711"/>
        <pc:sldMkLst>
          <pc:docMk/>
          <pc:sldMk cId="1008057696" sldId="275"/>
        </pc:sldMkLst>
        <pc:spChg chg="mod">
          <ac:chgData name="Charlotte Pattyn | GoodPlanet Belgium" userId="86877383-7d23-4e72-99f7-4e4aa0a78e54" providerId="ADAL" clId="{4E5CB97B-93EA-4D30-9594-DEB713E7880D}" dt="2025-03-03T10:00:48.855" v="4" actId="2711"/>
          <ac:spMkLst>
            <pc:docMk/>
            <pc:sldMk cId="1008057696" sldId="275"/>
            <ac:spMk id="2" creationId="{A9A75318-10A9-4466-0399-69CE9041633B}"/>
          </ac:spMkLst>
        </pc:spChg>
      </pc:sldChg>
      <pc:sldChg chg="modSp mod">
        <pc:chgData name="Charlotte Pattyn | GoodPlanet Belgium" userId="86877383-7d23-4e72-99f7-4e4aa0a78e54" providerId="ADAL" clId="{4E5CB97B-93EA-4D30-9594-DEB713E7880D}" dt="2025-03-03T10:00:54.040" v="5" actId="2711"/>
        <pc:sldMkLst>
          <pc:docMk/>
          <pc:sldMk cId="3693853727" sldId="276"/>
        </pc:sldMkLst>
        <pc:spChg chg="mod">
          <ac:chgData name="Charlotte Pattyn | GoodPlanet Belgium" userId="86877383-7d23-4e72-99f7-4e4aa0a78e54" providerId="ADAL" clId="{4E5CB97B-93EA-4D30-9594-DEB713E7880D}" dt="2025-03-03T10:00:54.040" v="5" actId="2711"/>
          <ac:spMkLst>
            <pc:docMk/>
            <pc:sldMk cId="3693853727" sldId="276"/>
            <ac:spMk id="2" creationId="{A9A75318-10A9-4466-0399-69CE9041633B}"/>
          </ac:spMkLst>
        </pc:spChg>
      </pc:sldChg>
    </pc:docChg>
  </pc:docChgLst>
  <pc:docChgLst>
    <pc:chgData name="Camille De Herdt | GoodPlanet Belgium" userId="S::c.deherdt@goodplanet.be::8e404e2e-4f8a-4ad4-8185-e352ea36c37d" providerId="AD" clId="Web-{669D392E-CEBB-F656-4D69-8888AC2DD1BA}"/>
    <pc:docChg chg="modSld">
      <pc:chgData name="Camille De Herdt | GoodPlanet Belgium" userId="S::c.deherdt@goodplanet.be::8e404e2e-4f8a-4ad4-8185-e352ea36c37d" providerId="AD" clId="Web-{669D392E-CEBB-F656-4D69-8888AC2DD1BA}" dt="2024-03-11T07:47:15.652" v="11" actId="1076"/>
      <pc:docMkLst>
        <pc:docMk/>
      </pc:docMkLst>
      <pc:sldChg chg="addSp modSp">
        <pc:chgData name="Camille De Herdt | GoodPlanet Belgium" userId="S::c.deherdt@goodplanet.be::8e404e2e-4f8a-4ad4-8185-e352ea36c37d" providerId="AD" clId="Web-{669D392E-CEBB-F656-4D69-8888AC2DD1BA}" dt="2024-03-11T07:47:15.652" v="11" actId="1076"/>
        <pc:sldMkLst>
          <pc:docMk/>
          <pc:sldMk cId="1008057696" sldId="275"/>
        </pc:sldMkLst>
      </pc:sldChg>
    </pc:docChg>
  </pc:docChgLst>
  <pc:docChgLst>
    <pc:chgData name="Camille De Herdt | GoodPlanet Belgium" userId="S::c.deherdt@goodplanet.be::8e404e2e-4f8a-4ad4-8185-e352ea36c37d" providerId="AD" clId="Web-{61A1B318-563D-FC16-7962-88304E570F35}"/>
    <pc:docChg chg="addSld delSld modSld">
      <pc:chgData name="Camille De Herdt | GoodPlanet Belgium" userId="S::c.deherdt@goodplanet.be::8e404e2e-4f8a-4ad4-8185-e352ea36c37d" providerId="AD" clId="Web-{61A1B318-563D-FC16-7962-88304E570F35}" dt="2024-03-11T07:10:03.833" v="211" actId="20577"/>
      <pc:docMkLst>
        <pc:docMk/>
      </pc:docMkLst>
      <pc:sldChg chg="del">
        <pc:chgData name="Camille De Herdt | GoodPlanet Belgium" userId="S::c.deherdt@goodplanet.be::8e404e2e-4f8a-4ad4-8185-e352ea36c37d" providerId="AD" clId="Web-{61A1B318-563D-FC16-7962-88304E570F35}" dt="2024-03-11T07:06:14.086" v="149"/>
        <pc:sldMkLst>
          <pc:docMk/>
          <pc:sldMk cId="1082628869" sldId="273"/>
        </pc:sldMkLst>
      </pc:sldChg>
      <pc:sldChg chg="addSp delSp modSp add replId">
        <pc:chgData name="Camille De Herdt | GoodPlanet Belgium" userId="S::c.deherdt@goodplanet.be::8e404e2e-4f8a-4ad4-8185-e352ea36c37d" providerId="AD" clId="Web-{61A1B318-563D-FC16-7962-88304E570F35}" dt="2024-03-11T07:06:08.116" v="148" actId="14100"/>
        <pc:sldMkLst>
          <pc:docMk/>
          <pc:sldMk cId="1826337778" sldId="274"/>
        </pc:sldMkLst>
      </pc:sldChg>
      <pc:sldChg chg="new del">
        <pc:chgData name="Camille De Herdt | GoodPlanet Belgium" userId="S::c.deherdt@goodplanet.be::8e404e2e-4f8a-4ad4-8185-e352ea36c37d" providerId="AD" clId="Web-{61A1B318-563D-FC16-7962-88304E570F35}" dt="2024-03-11T06:54:58.125" v="1"/>
        <pc:sldMkLst>
          <pc:docMk/>
          <pc:sldMk cId="4250926679" sldId="274"/>
        </pc:sldMkLst>
      </pc:sldChg>
      <pc:sldChg chg="addSp delSp modSp add replId">
        <pc:chgData name="Camille De Herdt | GoodPlanet Belgium" userId="S::c.deherdt@goodplanet.be::8e404e2e-4f8a-4ad4-8185-e352ea36c37d" providerId="AD" clId="Web-{61A1B318-563D-FC16-7962-88304E570F35}" dt="2024-03-11T07:10:03.833" v="211" actId="20577"/>
        <pc:sldMkLst>
          <pc:docMk/>
          <pc:sldMk cId="1008057696" sldId="275"/>
        </pc:sldMkLst>
      </pc:sldChg>
    </pc:docChg>
  </pc:docChgLst>
  <pc:docChgLst>
    <pc:chgData name="Charlotte Pattyn | GoodPlanet Belgium" userId="S::c.pattyn@goodplanet.be::86877383-7d23-4e72-99f7-4e4aa0a78e54" providerId="AD" clId="Web-{557DD027-AF36-6062-76A7-9148F097B785}"/>
    <pc:docChg chg="modSld">
      <pc:chgData name="Charlotte Pattyn | GoodPlanet Belgium" userId="S::c.pattyn@goodplanet.be::86877383-7d23-4e72-99f7-4e4aa0a78e54" providerId="AD" clId="Web-{557DD027-AF36-6062-76A7-9148F097B785}" dt="2024-01-31T09:10:08.877" v="10" actId="20577"/>
      <pc:docMkLst>
        <pc:docMk/>
      </pc:docMkLst>
      <pc:sldChg chg="modSp">
        <pc:chgData name="Charlotte Pattyn | GoodPlanet Belgium" userId="S::c.pattyn@goodplanet.be::86877383-7d23-4e72-99f7-4e4aa0a78e54" providerId="AD" clId="Web-{557DD027-AF36-6062-76A7-9148F097B785}" dt="2024-01-31T09:10:08.877" v="10" actId="20577"/>
        <pc:sldMkLst>
          <pc:docMk/>
          <pc:sldMk cId="1253868188" sldId="269"/>
        </pc:sldMkLst>
      </pc:sldChg>
    </pc:docChg>
  </pc:docChgLst>
  <pc:docChgLst>
    <pc:chgData name="Camille De Herdt | GoodPlanet Belgium" userId="S::c.deherdt@goodplanet.be::8e404e2e-4f8a-4ad4-8185-e352ea36c37d" providerId="AD" clId="Web-{0B34E213-EB9E-9081-5651-A5780117DD0D}"/>
    <pc:docChg chg="addSld modSld">
      <pc:chgData name="Camille De Herdt | GoodPlanet Belgium" userId="S::c.deherdt@goodplanet.be::8e404e2e-4f8a-4ad4-8185-e352ea36c37d" providerId="AD" clId="Web-{0B34E213-EB9E-9081-5651-A5780117DD0D}" dt="2024-06-24T12:07:44.915" v="78"/>
      <pc:docMkLst>
        <pc:docMk/>
      </pc:docMkLst>
      <pc:sldChg chg="modSp">
        <pc:chgData name="Camille De Herdt | GoodPlanet Belgium" userId="S::c.deherdt@goodplanet.be::8e404e2e-4f8a-4ad4-8185-e352ea36c37d" providerId="AD" clId="Web-{0B34E213-EB9E-9081-5651-A5780117DD0D}" dt="2024-06-24T11:49:52.864" v="4" actId="20577"/>
        <pc:sldMkLst>
          <pc:docMk/>
          <pc:sldMk cId="4218880637" sldId="268"/>
        </pc:sldMkLst>
      </pc:sldChg>
      <pc:sldChg chg="modSp">
        <pc:chgData name="Camille De Herdt | GoodPlanet Belgium" userId="S::c.deherdt@goodplanet.be::8e404e2e-4f8a-4ad4-8185-e352ea36c37d" providerId="AD" clId="Web-{0B34E213-EB9E-9081-5651-A5780117DD0D}" dt="2024-06-24T12:04:11.642" v="76" actId="20577"/>
        <pc:sldMkLst>
          <pc:docMk/>
          <pc:sldMk cId="1253868188" sldId="269"/>
        </pc:sldMkLst>
      </pc:sldChg>
      <pc:sldChg chg="modSp">
        <pc:chgData name="Camille De Herdt | GoodPlanet Belgium" userId="S::c.deherdt@goodplanet.be::8e404e2e-4f8a-4ad4-8185-e352ea36c37d" providerId="AD" clId="Web-{0B34E213-EB9E-9081-5651-A5780117DD0D}" dt="2024-06-24T11:52:15.400" v="24" actId="1076"/>
        <pc:sldMkLst>
          <pc:docMk/>
          <pc:sldMk cId="1223267613" sldId="270"/>
        </pc:sldMkLst>
      </pc:sldChg>
      <pc:sldChg chg="modSp">
        <pc:chgData name="Camille De Herdt | GoodPlanet Belgium" userId="S::c.deherdt@goodplanet.be::8e404e2e-4f8a-4ad4-8185-e352ea36c37d" providerId="AD" clId="Web-{0B34E213-EB9E-9081-5651-A5780117DD0D}" dt="2024-06-24T12:03:15.281" v="74" actId="20577"/>
        <pc:sldMkLst>
          <pc:docMk/>
          <pc:sldMk cId="1826337778" sldId="274"/>
        </pc:sldMkLst>
      </pc:sldChg>
      <pc:sldChg chg="addSp delSp modSp add replId">
        <pc:chgData name="Camille De Herdt | GoodPlanet Belgium" userId="S::c.deherdt@goodplanet.be::8e404e2e-4f8a-4ad4-8185-e352ea36c37d" providerId="AD" clId="Web-{0B34E213-EB9E-9081-5651-A5780117DD0D}" dt="2024-06-24T12:07:44.915" v="78"/>
        <pc:sldMkLst>
          <pc:docMk/>
          <pc:sldMk cId="3693853727" sldId="276"/>
        </pc:sldMkLst>
      </pc:sldChg>
    </pc:docChg>
  </pc:docChgLst>
  <pc:docChgLst>
    <pc:chgData name="Camille De Herdt | GoodPlanet Belgium" userId="S::c.deherdt@goodplanet.be::8e404e2e-4f8a-4ad4-8185-e352ea36c37d" providerId="AD" clId="Web-{E090E7A2-245A-EB12-21FB-C7269B36E9D5}"/>
    <pc:docChg chg="addSld delSld modSld">
      <pc:chgData name="Camille De Herdt | GoodPlanet Belgium" userId="S::c.deherdt@goodplanet.be::8e404e2e-4f8a-4ad4-8185-e352ea36c37d" providerId="AD" clId="Web-{E090E7A2-245A-EB12-21FB-C7269B36E9D5}" dt="2024-06-24T12:15:30.260" v="42" actId="1076"/>
      <pc:docMkLst>
        <pc:docMk/>
      </pc:docMkLst>
      <pc:sldChg chg="addSp modSp">
        <pc:chgData name="Camille De Herdt | GoodPlanet Belgium" userId="S::c.deherdt@goodplanet.be::8e404e2e-4f8a-4ad4-8185-e352ea36c37d" providerId="AD" clId="Web-{E090E7A2-245A-EB12-21FB-C7269B36E9D5}" dt="2024-06-24T12:10:54.954" v="19" actId="1076"/>
        <pc:sldMkLst>
          <pc:docMk/>
          <pc:sldMk cId="1253868188" sldId="269"/>
        </pc:sldMkLst>
      </pc:sldChg>
      <pc:sldChg chg="addSp delSp modSp">
        <pc:chgData name="Camille De Herdt | GoodPlanet Belgium" userId="S::c.deherdt@goodplanet.be::8e404e2e-4f8a-4ad4-8185-e352ea36c37d" providerId="AD" clId="Web-{E090E7A2-245A-EB12-21FB-C7269B36E9D5}" dt="2024-06-24T12:15:30.260" v="42" actId="1076"/>
        <pc:sldMkLst>
          <pc:docMk/>
          <pc:sldMk cId="3693853727" sldId="276"/>
        </pc:sldMkLst>
      </pc:sldChg>
      <pc:sldChg chg="addSp delSp modSp new del">
        <pc:chgData name="Camille De Herdt | GoodPlanet Belgium" userId="S::c.deherdt@goodplanet.be::8e404e2e-4f8a-4ad4-8185-e352ea36c37d" providerId="AD" clId="Web-{E090E7A2-245A-EB12-21FB-C7269B36E9D5}" dt="2024-06-24T12:14:41.852" v="32"/>
        <pc:sldMkLst>
          <pc:docMk/>
          <pc:sldMk cId="1664672851" sldId="277"/>
        </pc:sldMkLst>
      </pc:sldChg>
    </pc:docChg>
  </pc:docChgLst>
  <pc:docChgLst>
    <pc:chgData name="Kim Slos | GoodPlanet Belgium" userId="c987d357-6ce2-4d75-b26d-4303c2d6c1bb" providerId="ADAL" clId="{5AE35978-4554-4AEF-ACF0-8F8831ECB397}"/>
    <pc:docChg chg="undo custSel addSld delSld modSld sldOrd">
      <pc:chgData name="Kim Slos | GoodPlanet Belgium" userId="c987d357-6ce2-4d75-b26d-4303c2d6c1bb" providerId="ADAL" clId="{5AE35978-4554-4AEF-ACF0-8F8831ECB397}" dt="2023-11-15T10:31:37.896" v="1445"/>
      <pc:docMkLst>
        <pc:docMk/>
      </pc:docMkLst>
      <pc:sldChg chg="addSp modSp del">
        <pc:chgData name="Kim Slos | GoodPlanet Belgium" userId="c987d357-6ce2-4d75-b26d-4303c2d6c1bb" providerId="ADAL" clId="{5AE35978-4554-4AEF-ACF0-8F8831ECB397}" dt="2023-11-15T09:37:02.226" v="918" actId="47"/>
        <pc:sldMkLst>
          <pc:docMk/>
          <pc:sldMk cId="2226577668" sldId="256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1:18.145" v="1444"/>
        <pc:sldMkLst>
          <pc:docMk/>
          <pc:sldMk cId="97485526" sldId="257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2.061" v="1441"/>
        <pc:sldMkLst>
          <pc:docMk/>
          <pc:sldMk cId="87209065" sldId="258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12.884" v="1443"/>
        <pc:sldMkLst>
          <pc:docMk/>
          <pc:sldMk cId="4063778402" sldId="259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1:08.063" v="1442"/>
        <pc:sldMkLst>
          <pc:docMk/>
          <pc:sldMk cId="1415259245" sldId="260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55.662" v="1440"/>
        <pc:sldMkLst>
          <pc:docMk/>
          <pc:sldMk cId="2865844863" sldId="261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47.852" v="1438"/>
        <pc:sldMkLst>
          <pc:docMk/>
          <pc:sldMk cId="3237925307" sldId="262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51.184" v="1439"/>
        <pc:sldMkLst>
          <pc:docMk/>
          <pc:sldMk cId="1225686768" sldId="263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9.439" v="1436"/>
        <pc:sldMkLst>
          <pc:docMk/>
          <pc:sldMk cId="975773440" sldId="264"/>
        </pc:sldMkLst>
      </pc:sldChg>
      <pc:sldChg chg="addSp delSp modSp mod delAnim modAnim">
        <pc:chgData name="Kim Slos | GoodPlanet Belgium" userId="c987d357-6ce2-4d75-b26d-4303c2d6c1bb" providerId="ADAL" clId="{5AE35978-4554-4AEF-ACF0-8F8831ECB397}" dt="2023-11-15T10:30:31.438" v="1435"/>
        <pc:sldMkLst>
          <pc:docMk/>
          <pc:sldMk cId="3233435834" sldId="265"/>
        </pc:sldMkLst>
      </pc:sldChg>
      <pc:sldChg chg="addSp modSp mod modAnim">
        <pc:chgData name="Kim Slos | GoodPlanet Belgium" userId="c987d357-6ce2-4d75-b26d-4303c2d6c1bb" providerId="ADAL" clId="{5AE35978-4554-4AEF-ACF0-8F8831ECB397}" dt="2023-11-15T10:30:26.112" v="1434"/>
        <pc:sldMkLst>
          <pc:docMk/>
          <pc:sldMk cId="234205293" sldId="266"/>
        </pc:sldMkLst>
      </pc:sldChg>
      <pc:sldChg chg="new del">
        <pc:chgData name="Kim Slos | GoodPlanet Belgium" userId="c987d357-6ce2-4d75-b26d-4303c2d6c1bb" providerId="ADAL" clId="{5AE35978-4554-4AEF-ACF0-8F8831ECB397}" dt="2023-11-15T07:22:46.247" v="2" actId="47"/>
        <pc:sldMkLst>
          <pc:docMk/>
          <pc:sldMk cId="3657503412" sldId="267"/>
        </pc:sldMkLst>
      </pc:sldChg>
      <pc:sldChg chg="addSp modSp add mod ord">
        <pc:chgData name="Kim Slos | GoodPlanet Belgium" userId="c987d357-6ce2-4d75-b26d-4303c2d6c1bb" providerId="ADAL" clId="{5AE35978-4554-4AEF-ACF0-8F8831ECB397}" dt="2023-11-15T07:24:12.429" v="22" actId="20577"/>
        <pc:sldMkLst>
          <pc:docMk/>
          <pc:sldMk cId="4218880637" sldId="268"/>
        </pc:sldMkLst>
      </pc:sldChg>
      <pc:sldChg chg="addSp delSp modSp add mod ord delAnim modAnim">
        <pc:chgData name="Kim Slos | GoodPlanet Belgium" userId="c987d357-6ce2-4d75-b26d-4303c2d6c1bb" providerId="ADAL" clId="{5AE35978-4554-4AEF-ACF0-8F8831ECB397}" dt="2023-11-15T10:31:37.896" v="1445"/>
        <pc:sldMkLst>
          <pc:docMk/>
          <pc:sldMk cId="1253868188" sldId="269"/>
        </pc:sldMkLst>
      </pc:sldChg>
      <pc:sldChg chg="addSp modSp add mod modAnim">
        <pc:chgData name="Kim Slos | GoodPlanet Belgium" userId="c987d357-6ce2-4d75-b26d-4303c2d6c1bb" providerId="ADAL" clId="{5AE35978-4554-4AEF-ACF0-8F8831ECB397}" dt="2023-11-15T07:44:52.626" v="340" actId="1076"/>
        <pc:sldMkLst>
          <pc:docMk/>
          <pc:sldMk cId="1223267613" sldId="270"/>
        </pc:sldMkLst>
      </pc:sldChg>
      <pc:sldChg chg="addSp modSp add mod ord modAnim">
        <pc:chgData name="Kim Slos | GoodPlanet Belgium" userId="c987d357-6ce2-4d75-b26d-4303c2d6c1bb" providerId="ADAL" clId="{5AE35978-4554-4AEF-ACF0-8F8831ECB397}" dt="2023-11-15T09:39:43.732" v="944" actId="20577"/>
        <pc:sldMkLst>
          <pc:docMk/>
          <pc:sldMk cId="1680656012" sldId="271"/>
        </pc:sldMkLst>
      </pc:sldChg>
      <pc:sldChg chg="addSp modSp add mod">
        <pc:chgData name="Kim Slos | GoodPlanet Belgium" userId="c987d357-6ce2-4d75-b26d-4303c2d6c1bb" providerId="ADAL" clId="{5AE35978-4554-4AEF-ACF0-8F8831ECB397}" dt="2023-11-15T09:39:49.860" v="970" actId="20577"/>
        <pc:sldMkLst>
          <pc:docMk/>
          <pc:sldMk cId="3897363141" sldId="272"/>
        </pc:sldMkLst>
      </pc:sldChg>
      <pc:sldChg chg="addSp modSp add mod">
        <pc:chgData name="Kim Slos | GoodPlanet Belgium" userId="c987d357-6ce2-4d75-b26d-4303c2d6c1bb" providerId="ADAL" clId="{5AE35978-4554-4AEF-ACF0-8F8831ECB397}" dt="2023-11-15T09:39:55.455" v="974"/>
        <pc:sldMkLst>
          <pc:docMk/>
          <pc:sldMk cId="334490017" sldId="273"/>
        </pc:sldMkLst>
      </pc:sldChg>
      <pc:sldChg chg="addSp modSp add mod">
        <pc:chgData name="Kim Slos | GoodPlanet Belgium" userId="c987d357-6ce2-4d75-b26d-4303c2d6c1bb" providerId="ADAL" clId="{5AE35978-4554-4AEF-ACF0-8F8831ECB397}" dt="2023-11-15T09:39:59.477" v="978"/>
        <pc:sldMkLst>
          <pc:docMk/>
          <pc:sldMk cId="2766316886" sldId="274"/>
        </pc:sldMkLst>
      </pc:sldChg>
      <pc:sldChg chg="modSp add mod ord modAnim">
        <pc:chgData name="Kim Slos | GoodPlanet Belgium" userId="c987d357-6ce2-4d75-b26d-4303c2d6c1bb" providerId="ADAL" clId="{5AE35978-4554-4AEF-ACF0-8F8831ECB397}" dt="2023-11-15T09:32:38.766" v="758" actId="27636"/>
        <pc:sldMkLst>
          <pc:docMk/>
          <pc:sldMk cId="1981746398" sldId="275"/>
        </pc:sldMkLst>
      </pc:sldChg>
      <pc:sldChg chg="modSp add mod">
        <pc:chgData name="Kim Slos | GoodPlanet Belgium" userId="c987d357-6ce2-4d75-b26d-4303c2d6c1bb" providerId="ADAL" clId="{5AE35978-4554-4AEF-ACF0-8F8831ECB397}" dt="2023-11-15T09:33:33.087" v="853" actId="20577"/>
        <pc:sldMkLst>
          <pc:docMk/>
          <pc:sldMk cId="1615974614" sldId="276"/>
        </pc:sldMkLst>
      </pc:sldChg>
      <pc:sldChg chg="modSp add mod">
        <pc:chgData name="Kim Slos | GoodPlanet Belgium" userId="c987d357-6ce2-4d75-b26d-4303c2d6c1bb" providerId="ADAL" clId="{5AE35978-4554-4AEF-ACF0-8F8831ECB397}" dt="2023-11-15T09:34:49.835" v="883" actId="20577"/>
        <pc:sldMkLst>
          <pc:docMk/>
          <pc:sldMk cId="2319847082" sldId="277"/>
        </pc:sldMkLst>
      </pc:sldChg>
      <pc:sldChg chg="addSp delSp modSp add mod">
        <pc:chgData name="Kim Slos | GoodPlanet Belgium" userId="c987d357-6ce2-4d75-b26d-4303c2d6c1bb" providerId="ADAL" clId="{5AE35978-4554-4AEF-ACF0-8F8831ECB397}" dt="2023-11-15T09:36:58.484" v="917" actId="20577"/>
        <pc:sldMkLst>
          <pc:docMk/>
          <pc:sldMk cId="2306346647" sldId="278"/>
        </pc:sldMkLst>
      </pc:sldChg>
      <pc:sldChg chg="modSp add mod modAnim">
        <pc:chgData name="Kim Slos | GoodPlanet Belgium" userId="c987d357-6ce2-4d75-b26d-4303c2d6c1bb" providerId="ADAL" clId="{5AE35978-4554-4AEF-ACF0-8F8831ECB397}" dt="2023-11-15T10:30:03.056" v="1433"/>
        <pc:sldMkLst>
          <pc:docMk/>
          <pc:sldMk cId="1742681140" sldId="279"/>
        </pc:sldMkLst>
      </pc:sldChg>
    </pc:docChg>
  </pc:docChgLst>
  <pc:docChgLst>
    <pc:chgData name="Charlotte Pattyn | GoodPlanet Belgium" userId="86877383-7d23-4e72-99f7-4e4aa0a78e54" providerId="ADAL" clId="{131CC7BC-F044-4EFA-9B68-B530E7B6448F}"/>
    <pc:docChg chg="custSel addSld delSld modSld">
      <pc:chgData name="Charlotte Pattyn | GoodPlanet Belgium" userId="86877383-7d23-4e72-99f7-4e4aa0a78e54" providerId="ADAL" clId="{131CC7BC-F044-4EFA-9B68-B530E7B6448F}" dt="2025-03-18T10:32:17.131" v="19" actId="6549"/>
      <pc:docMkLst>
        <pc:docMk/>
      </pc:docMkLst>
      <pc:sldChg chg="modNotesTx">
        <pc:chgData name="Charlotte Pattyn | GoodPlanet Belgium" userId="86877383-7d23-4e72-99f7-4e4aa0a78e54" providerId="ADAL" clId="{131CC7BC-F044-4EFA-9B68-B530E7B6448F}" dt="2025-03-18T10:32:17.131" v="19" actId="6549"/>
        <pc:sldMkLst>
          <pc:docMk/>
          <pc:sldMk cId="2067531428" sldId="272"/>
        </pc:sldMkLst>
      </pc:sldChg>
      <pc:sldChg chg="del">
        <pc:chgData name="Charlotte Pattyn | GoodPlanet Belgium" userId="86877383-7d23-4e72-99f7-4e4aa0a78e54" providerId="ADAL" clId="{131CC7BC-F044-4EFA-9B68-B530E7B6448F}" dt="2025-03-18T09:15:51.559" v="18" actId="47"/>
        <pc:sldMkLst>
          <pc:docMk/>
          <pc:sldMk cId="1826337778" sldId="274"/>
        </pc:sldMkLst>
      </pc:sldChg>
      <pc:sldChg chg="addSp delSp modSp add mod">
        <pc:chgData name="Charlotte Pattyn | GoodPlanet Belgium" userId="86877383-7d23-4e72-99f7-4e4aa0a78e54" providerId="ADAL" clId="{131CC7BC-F044-4EFA-9B68-B530E7B6448F}" dt="2025-03-18T09:15:43.887" v="17" actId="1076"/>
        <pc:sldMkLst>
          <pc:docMk/>
          <pc:sldMk cId="308457458" sldId="277"/>
        </pc:sldMkLst>
        <pc:picChg chg="add del mod">
          <ac:chgData name="Charlotte Pattyn | GoodPlanet Belgium" userId="86877383-7d23-4e72-99f7-4e4aa0a78e54" providerId="ADAL" clId="{131CC7BC-F044-4EFA-9B68-B530E7B6448F}" dt="2025-03-18T09:14:25.425" v="6" actId="478"/>
          <ac:picMkLst>
            <pc:docMk/>
            <pc:sldMk cId="308457458" sldId="277"/>
            <ac:picMk id="6" creationId="{DE113111-8821-33EC-7AC5-9BCA03B47C8F}"/>
          </ac:picMkLst>
        </pc:picChg>
        <pc:picChg chg="add mod">
          <ac:chgData name="Charlotte Pattyn | GoodPlanet Belgium" userId="86877383-7d23-4e72-99f7-4e4aa0a78e54" providerId="ADAL" clId="{131CC7BC-F044-4EFA-9B68-B530E7B6448F}" dt="2025-03-18T09:14:32.404" v="9" actId="1076"/>
          <ac:picMkLst>
            <pc:docMk/>
            <pc:sldMk cId="308457458" sldId="277"/>
            <ac:picMk id="8" creationId="{2C49B44A-6F97-E30A-C23F-BDE71F19196D}"/>
          </ac:picMkLst>
        </pc:picChg>
        <pc:picChg chg="add mod">
          <ac:chgData name="Charlotte Pattyn | GoodPlanet Belgium" userId="86877383-7d23-4e72-99f7-4e4aa0a78e54" providerId="ADAL" clId="{131CC7BC-F044-4EFA-9B68-B530E7B6448F}" dt="2025-03-18T09:15:43.887" v="17" actId="1076"/>
          <ac:picMkLst>
            <pc:docMk/>
            <pc:sldMk cId="308457458" sldId="277"/>
            <ac:picMk id="10" creationId="{18FDC028-4865-8ED7-317F-43642354F1D0}"/>
          </ac:picMkLst>
        </pc:picChg>
        <pc:picChg chg="add mod">
          <ac:chgData name="Charlotte Pattyn | GoodPlanet Belgium" userId="86877383-7d23-4e72-99f7-4e4aa0a78e54" providerId="ADAL" clId="{131CC7BC-F044-4EFA-9B68-B530E7B6448F}" dt="2025-03-18T09:15:40.581" v="16" actId="1076"/>
          <ac:picMkLst>
            <pc:docMk/>
            <pc:sldMk cId="308457458" sldId="277"/>
            <ac:picMk id="12" creationId="{78674D49-C9A3-530B-4E35-BA8DE520CF85}"/>
          </ac:picMkLst>
        </pc:picChg>
        <pc:picChg chg="del">
          <ac:chgData name="Charlotte Pattyn | GoodPlanet Belgium" userId="86877383-7d23-4e72-99f7-4e4aa0a78e54" providerId="ADAL" clId="{131CC7BC-F044-4EFA-9B68-B530E7B6448F}" dt="2025-03-18T09:15:30.407" v="13" actId="478"/>
          <ac:picMkLst>
            <pc:docMk/>
            <pc:sldMk cId="308457458" sldId="277"/>
            <ac:picMk id="13" creationId="{E7CBE658-CA1D-B61B-5757-F430DCA5F455}"/>
          </ac:picMkLst>
        </pc:picChg>
        <pc:picChg chg="del">
          <ac:chgData name="Charlotte Pattyn | GoodPlanet Belgium" userId="86877383-7d23-4e72-99f7-4e4aa0a78e54" providerId="ADAL" clId="{131CC7BC-F044-4EFA-9B68-B530E7B6448F}" dt="2025-03-18T09:12:31.387" v="1" actId="478"/>
          <ac:picMkLst>
            <pc:docMk/>
            <pc:sldMk cId="308457458" sldId="277"/>
            <ac:picMk id="17" creationId="{603C712F-DB18-9A12-A84D-C352C3FF1317}"/>
          </ac:picMkLst>
        </pc:picChg>
        <pc:picChg chg="del">
          <ac:chgData name="Charlotte Pattyn | GoodPlanet Belgium" userId="86877383-7d23-4e72-99f7-4e4aa0a78e54" providerId="ADAL" clId="{131CC7BC-F044-4EFA-9B68-B530E7B6448F}" dt="2025-03-18T09:12:33.732" v="2" actId="478"/>
          <ac:picMkLst>
            <pc:docMk/>
            <pc:sldMk cId="308457458" sldId="277"/>
            <ac:picMk id="19" creationId="{A72C102C-06E8-0DAA-1815-2984397B22C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ABA8-C661-4DB7-8F91-36E0587253B9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108A7-9C29-453F-BCC2-4FD422D7370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463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C108A7-9C29-453F-BCC2-4FD422D7370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25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A9D13-B246-8AF9-E986-DB7F31B54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864C87-1BB4-A699-8474-43D1A63AA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954C7F-0B36-384C-8498-BBCEEFC7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9666B8-E8C6-5372-F335-2F7F993B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2CD8FD-50D6-950A-C962-3A551DA0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942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C3795-7D9B-DAFD-6AAD-EED01EA9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7D5E556-E507-7559-4E9E-14744555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DE6751-F7A0-1869-8339-C706EBAE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845A73-0232-E303-B538-12943B6C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525B45-5379-DC27-60D5-99C632A3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027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AA9E17F-E601-F7C6-BCD1-6D0D10DFEC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83EF6DD-9795-C72E-EF3A-952F681D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E49939-B58E-7B60-4D63-E2EF2420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993C5A-616C-8371-570E-440324C1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71883E-8B1A-2542-787E-995DC185D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242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77CBDD-ADF3-C29A-9C42-5675EEC0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0E0DC1-7F7A-8F73-C0AF-FC260DC9C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78F3C3-E15C-9F25-7EBB-06A77501D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5EACEF-1D26-F12B-E001-EE63B27E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ECB425-56CB-B916-4A0D-B65141C9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049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F5AF36-728D-53D6-9DA6-E69B677AB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050B13-8392-1DAD-B2B2-46DF1ABA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735F008-5482-F507-5358-FBEE04C45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B65865-0CC5-4D47-E9A0-2FF685F5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78C5D9-9C91-F608-92B7-D1EED10A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88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95E30-6ACC-2B1C-E076-829245656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576EEA-6DEC-0040-5EEF-C2C3262AD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A119EC-118F-42A4-6DFA-01A072B8A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17B5D58-79C6-D9E3-51F9-8FA68C4E9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5B913BB-29E6-B22A-0714-020DF5616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0722678-8C21-FEAE-10F9-E7B2BE90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597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9B5E5-D4A0-424B-282A-3F459B3FE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CD73E5-23B3-B89A-40E9-FDBFAC3F1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A949B2-3A36-B9B9-6C51-14810777C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70AE53-C495-076C-7E44-E242B6CBD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D1DCFA-2D86-9B7B-A720-CF858F359E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9DAF857-F471-E0AC-763F-28BE051D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8D61F0-57D7-FBC6-B211-5E9D3095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CCED6D2-62F7-8D3D-AC9E-3F454FBD4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528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F1B18-0C3A-FA3C-B886-B351BBB6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9D386E-43DF-73F4-E9D8-19EBD019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0BF18C-F873-8AD4-3573-7A7C4A65E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8B46D30-8E1E-9CC3-7F95-15DF9A680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264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ADDDE20-4FA7-FD89-2B02-2D0396EF4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FD4AA25-8F8A-CF94-5707-A57383A9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D0447FC-6CB9-84CC-E709-243E79A3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341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67BF3C-DBA3-15BA-964B-B55B4B9A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B5B674B-1FBF-4F4B-8F70-F53562968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E20CA1-7A17-B93B-FE02-0F77CA14D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83F6AB-8110-C57B-026F-06782D4A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A07A95-8A2E-A5EC-758F-4AC8C71B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51CDAF-BE90-9747-94AB-89FEAC8CE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372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320BE-1D16-99D3-A5C6-47D4DA1B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AD523AD-5148-1E34-CFBD-5CE0B9E488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3400A7F-A144-7B5D-D17E-91E0CC0AF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3093C5-8C1C-3DCC-06DF-62C1AB6E5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C11C29-9196-D57D-C9C1-349ED2B2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004C81-B8F9-9903-AC94-B57CA690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382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33F06C-CB1C-8A73-77EA-D68858F3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EE85BDE-6044-79D1-AC82-2FA0A004E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3AD33A-EB64-4EBB-6D2C-5509EFE6F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9CC4-F9DE-430E-B4E8-6917A429EF94}" type="datetimeFigureOut">
              <a:rPr lang="nl-BE" smtClean="0"/>
              <a:t>18/03/2025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027828-EB09-B924-4B8F-EBDAEE333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1A1DC6-96FD-ED27-85D8-BC281E6EC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3895B-E286-4846-AF1F-F1BCC400066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5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bit.ly/wij-zijn-ruim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65F45-7F13-7FCF-297A-DFAEC4CDE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4374555"/>
            <a:ext cx="9144000" cy="1328228"/>
          </a:xfrm>
        </p:spPr>
        <p:txBody>
          <a:bodyPr>
            <a:normAutofit/>
          </a:bodyPr>
          <a:lstStyle/>
          <a:p>
            <a:r>
              <a:rPr lang="nl-BE" sz="4800" b="1" dirty="0">
                <a:solidFill>
                  <a:srgbClr val="9EC73F"/>
                </a:solidFill>
                <a:latin typeface="Corbel" panose="020B0503020204020204" pitchFamily="34" charset="0"/>
              </a:rPr>
              <a:t>Les 1.1 - Inleiding</a:t>
            </a: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1C402355-F237-EB3C-6FE0-94CA78B96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  <p:pic>
        <p:nvPicPr>
          <p:cNvPr id="7" name="Afbeelding 6" descr="Afbeelding met tekst, cirkel, tekenfilm, Graphics&#10;&#10;Door AI gegenereerde inhoud is mogelijk onjuist.">
            <a:extLst>
              <a:ext uri="{FF2B5EF4-FFF2-40B4-BE49-F238E27FC236}">
                <a16:creationId xmlns:a16="http://schemas.microsoft.com/office/drawing/2014/main" id="{EBE795E9-1919-D5F9-31A0-7FD6A51FFC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113" y="111211"/>
            <a:ext cx="4979773" cy="49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80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Bespreking ruimtebingo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59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NL" sz="2400" dirty="0">
              <a:latin typeface="Corbel"/>
              <a:ea typeface="Arial" panose="020B0604020202020204" pitchFamily="34" charset="0"/>
              <a:cs typeface="Tahoma"/>
            </a:endParaRPr>
          </a:p>
          <a:p>
            <a:pPr marL="0" indent="0">
              <a:buNone/>
            </a:pPr>
            <a:r>
              <a:rPr lang="nl-NL" sz="2400" dirty="0">
                <a:effectLst/>
                <a:latin typeface="Corbel"/>
                <a:ea typeface="Arial" panose="020B0604020202020204" pitchFamily="34" charset="0"/>
                <a:cs typeface="Tahoma"/>
              </a:rPr>
              <a:t>Welke dingen uit de ruimtebingo </a:t>
            </a:r>
            <a:r>
              <a:rPr lang="nl-BE" sz="2400" dirty="0">
                <a:effectLst/>
                <a:latin typeface="Corbel"/>
                <a:ea typeface="MS Gothic"/>
                <a:cs typeface="Tahoma"/>
              </a:rPr>
              <a:t>   </a:t>
            </a:r>
            <a:endParaRPr lang="nl-BE" sz="3200" b="1">
              <a:effectLst/>
              <a:latin typeface="Corbel"/>
              <a:ea typeface="MS Gothic"/>
              <a:cs typeface="Tahoma"/>
            </a:endParaRPr>
          </a:p>
          <a:p>
            <a:pPr marL="800100" marR="50800" lvl="1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Corbel" panose="020B0503020204020204" pitchFamily="34" charset="0"/>
              </a:rPr>
              <a:t>hebben jullie het meeste gezien?</a:t>
            </a:r>
            <a:endParaRPr lang="nl-BE" sz="2000" dirty="0">
              <a:effectLst/>
              <a:latin typeface="Corbel" panose="020B050302020402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Corbel" panose="020B0503020204020204" pitchFamily="34" charset="0"/>
              </a:rPr>
              <a:t>hebben jullie niet gezien? </a:t>
            </a:r>
            <a:endParaRPr lang="nl-BE" sz="2000" dirty="0">
              <a:effectLst/>
              <a:latin typeface="Corbel" panose="020B0503020204020204" pitchFamily="34" charset="0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orbel"/>
                <a:ea typeface="Arial" panose="020B0604020202020204" pitchFamily="34" charset="0"/>
                <a:cs typeface="Corbel" panose="020B0503020204020204" pitchFamily="34" charset="0"/>
              </a:rPr>
              <a:t>zijn goed voor de mensen?</a:t>
            </a:r>
            <a:r>
              <a:rPr lang="nl-NL" sz="2000" dirty="0">
                <a:latin typeface="Corbel"/>
                <a:ea typeface="Arial" panose="020B0604020202020204" pitchFamily="34" charset="0"/>
                <a:cs typeface="Corbel" panose="020B0503020204020204" pitchFamily="34" charset="0"/>
              </a:rPr>
              <a:t> </a:t>
            </a:r>
            <a:endParaRPr lang="nl-NL" sz="2000" dirty="0">
              <a:effectLst/>
              <a:latin typeface="Corbel" panose="020B050302020402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nl-NL" sz="2000" dirty="0">
                <a:latin typeface="Corbel"/>
                <a:ea typeface="Arial" panose="020B0604020202020204" pitchFamily="34" charset="0"/>
                <a:cs typeface="Corbel" panose="020B0503020204020204" pitchFamily="34" charset="0"/>
              </a:rPr>
              <a:t>zijn niet goed voor de mensen?</a:t>
            </a:r>
          </a:p>
          <a:p>
            <a:pPr marL="800100" marR="50800" lvl="1" indent="-342900" algn="just">
              <a:lnSpc>
                <a:spcPct val="105000"/>
              </a:lnSpc>
              <a:buFont typeface="Calibri" panose="020F0502020204030204" pitchFamily="34" charset="0"/>
              <a:buChar char="-"/>
            </a:pPr>
            <a:r>
              <a:rPr lang="nl-NL" sz="2000" dirty="0">
                <a:latin typeface="Corbel"/>
                <a:ea typeface="Arial" panose="020B0604020202020204" pitchFamily="34" charset="0"/>
                <a:cs typeface="Corbel" panose="020B0503020204020204" pitchFamily="34" charset="0"/>
              </a:rPr>
              <a:t>zijn </a:t>
            </a:r>
            <a:r>
              <a:rPr lang="nl-NL" sz="2000" dirty="0">
                <a:effectLst/>
                <a:latin typeface="Corbel"/>
                <a:ea typeface="Arial" panose="020B0604020202020204" pitchFamily="34" charset="0"/>
                <a:cs typeface="Corbel" panose="020B0503020204020204" pitchFamily="34" charset="0"/>
              </a:rPr>
              <a:t>goed voor onze planeet (natuur, klimaat…)?</a:t>
            </a:r>
            <a:endParaRPr lang="nl-BE" sz="2000" dirty="0">
              <a:effectLst/>
              <a:latin typeface="Corbel"/>
              <a:ea typeface="MS Gothic" panose="020B0609070205080204" pitchFamily="49" charset="-128"/>
              <a:cs typeface="Tahoma" panose="020B0604030504040204" pitchFamily="34" charset="0"/>
            </a:endParaRPr>
          </a:p>
          <a:p>
            <a:pPr marL="800100" marR="50800" lvl="1" indent="-342900" algn="just">
              <a:lnSpc>
                <a:spcPct val="10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nl-NL" sz="2000" dirty="0">
                <a:effectLst/>
                <a:latin typeface="Corbel" panose="020B0503020204020204" pitchFamily="34" charset="0"/>
                <a:ea typeface="Arial" panose="020B0604020202020204" pitchFamily="34" charset="0"/>
                <a:cs typeface="Corbel" panose="020B0503020204020204" pitchFamily="34" charset="0"/>
              </a:rPr>
              <a:t>zijn niet goed voor onze planeet (natuur, klimaat…)?</a:t>
            </a:r>
            <a:endParaRPr lang="nl-BE" sz="2000" dirty="0">
              <a:effectLst/>
              <a:latin typeface="Corbel" panose="020B0503020204020204" pitchFamily="34" charset="0"/>
              <a:ea typeface="Arial" panose="020B0604020202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Afbeelding 4" descr="Afbeelding met tekst, schermopname, grafische vormgeving&#10;&#10;Automatisch gegenereerde beschrijving">
            <a:extLst>
              <a:ext uri="{FF2B5EF4-FFF2-40B4-BE49-F238E27FC236}">
                <a16:creationId xmlns:a16="http://schemas.microsoft.com/office/drawing/2014/main" id="{51165FA8-02E9-BDB6-9DB9-8CBF5DFFFC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1143" y="2486525"/>
            <a:ext cx="3520323" cy="2877553"/>
          </a:xfrm>
          <a:prstGeom prst="rect">
            <a:avLst/>
          </a:prstGeom>
        </p:spPr>
      </p:pic>
      <p:pic>
        <p:nvPicPr>
          <p:cNvPr id="6" name="Afbeelding 5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ECC0F5EC-32C4-84B3-2C31-198B70E88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6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D7933-F9B1-D0C5-DB84-6CC1F99DD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AE4BC-1C7B-59F0-041E-D44C8F8989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Thema ruimte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47F421-D8A9-ECC4-32CF-4CA7F5ED0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56056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nl-BE" sz="2000" dirty="0">
              <a:latin typeface="Corbel"/>
            </a:endParaRPr>
          </a:p>
          <a:p>
            <a:pPr marL="0" indent="0">
              <a:buNone/>
            </a:pPr>
            <a:r>
              <a:rPr lang="nl-BE" sz="2000" dirty="0">
                <a:latin typeface="Corbel"/>
              </a:rPr>
              <a:t>Ruimte </a:t>
            </a:r>
            <a:endParaRPr lang="en-US" sz="2000">
              <a:latin typeface="Corbel"/>
            </a:endParaRPr>
          </a:p>
          <a:p>
            <a:pPr marL="342900" indent="-342900"/>
            <a:r>
              <a:rPr lang="nl-BE" sz="2000" dirty="0">
                <a:latin typeface="Corbel"/>
              </a:rPr>
              <a:t>Alles wat we rond ons zien als we buiten komen, onze omgeving. Bomen, gebouwen, straten, fietsen, parken … vormen samen onze ruimte. </a:t>
            </a:r>
            <a:endParaRPr lang="en-US" sz="2000" dirty="0">
              <a:latin typeface="Corbel"/>
            </a:endParaRPr>
          </a:p>
          <a:p>
            <a:pPr marL="342900" indent="-342900"/>
            <a:r>
              <a:rPr lang="nl-BE" sz="2000" dirty="0">
                <a:latin typeface="Corbel"/>
              </a:rPr>
              <a:t>Wat we met die ruimte doen beïnvloed de mensen rond ons en onze planeet.</a:t>
            </a:r>
            <a:endParaRPr lang="en-US" sz="2000" dirty="0">
              <a:latin typeface="Corbel"/>
            </a:endParaRPr>
          </a:p>
        </p:txBody>
      </p:sp>
      <p:pic>
        <p:nvPicPr>
          <p:cNvPr id="3" name="Afbeelding 2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9DC5A911-3355-D323-F4E4-F7E99CD0C6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C49B44A-6F97-E30A-C23F-BDE71F191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7" y="4234755"/>
            <a:ext cx="2797905" cy="18072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8FDC028-4865-8ED7-317F-43642354F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356" y="4234755"/>
            <a:ext cx="2794352" cy="18072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8674D49-C9A3-530B-4E35-BA8DE520C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1883" y="4234755"/>
            <a:ext cx="2784397" cy="1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 kaart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50800" lvl="1" indent="0" algn="just">
              <a:lnSpc>
                <a:spcPct val="105000"/>
              </a:lnSpc>
              <a:spcAft>
                <a:spcPts val="1000"/>
              </a:spcAft>
              <a:buNone/>
            </a:pPr>
            <a:endParaRPr lang="nl-BE" sz="1000" b="1" dirty="0"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nl-BE" dirty="0">
                <a:hlinkClick r:id="rId2"/>
              </a:rPr>
              <a:t>www.bit.ly/wij-zijn-ruimte</a:t>
            </a:r>
            <a:endParaRPr lang="nl-BE" dirty="0">
              <a:ea typeface="Calibri" panose="020F0502020204030204"/>
              <a:cs typeface="Calibri" panose="020F0502020204030204"/>
            </a:endParaRPr>
          </a:p>
          <a:p>
            <a:pPr marL="0" indent="0" algn="r">
              <a:buNone/>
            </a:pPr>
            <a:endParaRPr lang="nl-BE" dirty="0"/>
          </a:p>
          <a:p>
            <a:pPr marL="457200" lvl="1" indent="0">
              <a:buNone/>
            </a:pPr>
            <a:endParaRPr lang="nl-BE" sz="2800" b="1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01540B-BD0C-3C6E-F531-D9DA7BFA7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90" y="2945222"/>
            <a:ext cx="3173579" cy="3232191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52BD454D-3FC6-B813-66F8-8618322720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 kaart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l-BE" sz="32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AF2A92-8253-156C-5B5D-F1D4182BA3B5}"/>
              </a:ext>
            </a:extLst>
          </p:cNvPr>
          <p:cNvSpPr txBox="1">
            <a:spLocks/>
          </p:cNvSpPr>
          <p:nvPr/>
        </p:nvSpPr>
        <p:spPr>
          <a:xfrm>
            <a:off x="757767" y="1978025"/>
            <a:ext cx="545592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400" dirty="0">
                <a:latin typeface="Corbel"/>
              </a:rPr>
              <a:t>Oriëntatie</a:t>
            </a:r>
            <a:endParaRPr lang="nl-BE" sz="2400" dirty="0">
              <a:solidFill>
                <a:srgbClr val="000000"/>
              </a:solidFill>
              <a:latin typeface="Corbel"/>
              <a:cs typeface="Calibri"/>
            </a:endParaRPr>
          </a:p>
          <a:p>
            <a:pPr marL="342900" indent="-342900"/>
            <a:r>
              <a:rPr lang="nl-BE" sz="2000" dirty="0">
                <a:latin typeface="Corbel"/>
              </a:rPr>
              <a:t>Welke kleuren zie je op de kaart en wat betekenen die?</a:t>
            </a:r>
            <a:endParaRPr lang="nl-BE" dirty="0">
              <a:cs typeface="Calibri" panose="020F0502020204030204"/>
            </a:endParaRPr>
          </a:p>
          <a:p>
            <a:pPr marL="342900" indent="-342900"/>
            <a:r>
              <a:rPr lang="nl-BE" sz="2000" dirty="0">
                <a:latin typeface="Corbel"/>
              </a:rPr>
              <a:t>Waar ligt de school? </a:t>
            </a:r>
            <a:endParaRPr lang="nl-BE" dirty="0">
              <a:cs typeface="Calibri" panose="020F0502020204030204"/>
            </a:endParaRPr>
          </a:p>
          <a:p>
            <a:pPr marL="342900" indent="-342900"/>
            <a:r>
              <a:rPr lang="nl-BE" sz="2000" dirty="0">
                <a:latin typeface="Corbel"/>
              </a:rPr>
              <a:t>Welke straten, gebouwen of plaatsen herkennen jullie? </a:t>
            </a:r>
            <a:endParaRPr lang="nl-BE" sz="2000" dirty="0">
              <a:solidFill>
                <a:srgbClr val="A6B727"/>
              </a:solidFill>
              <a:latin typeface="Corbel"/>
            </a:endParaRPr>
          </a:p>
          <a:p>
            <a:pPr marL="0" indent="0">
              <a:buNone/>
            </a:pPr>
            <a:endParaRPr lang="nl-BE" sz="2000" dirty="0">
              <a:solidFill>
                <a:srgbClr val="000000"/>
              </a:solidFill>
              <a:latin typeface="Corbel"/>
            </a:endParaRPr>
          </a:p>
          <a:p>
            <a:pPr marL="0" indent="0">
              <a:buNone/>
            </a:pPr>
            <a:endParaRPr lang="nl-BE" sz="2000" dirty="0">
              <a:solidFill>
                <a:srgbClr val="000000"/>
              </a:solidFill>
              <a:latin typeface="Corbel"/>
            </a:endParaRPr>
          </a:p>
          <a:p>
            <a:pPr marL="228600" marR="50800" lvl="1" algn="just">
              <a:lnSpc>
                <a:spcPct val="105000"/>
              </a:lnSpc>
              <a:spcAft>
                <a:spcPts val="1000"/>
              </a:spcAft>
            </a:pPr>
            <a:endParaRPr lang="nl-BE" sz="1000" b="1" dirty="0">
              <a:latin typeface="Calibri" panose="020F0502020204030204"/>
              <a:cs typeface="Calibri" panose="020F0502020204030204"/>
            </a:endParaRPr>
          </a:p>
          <a:p>
            <a:pPr marL="0" indent="0" algn="r">
              <a:buNone/>
            </a:pPr>
            <a:endParaRPr lang="nl-BE" dirty="0">
              <a:cs typeface="Calibri" panose="020F0502020204030204"/>
            </a:endParaRPr>
          </a:p>
          <a:p>
            <a:pPr marL="0" indent="0" algn="r">
              <a:buFont typeface="Arial" panose="020B0604020202020204" pitchFamily="34" charset="0"/>
              <a:buNone/>
            </a:pPr>
            <a:endParaRPr lang="nl-B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nl-BE" b="1" dirty="0">
              <a:cs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38936-18FD-E927-72B0-75F87B49C4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80" y="2489662"/>
            <a:ext cx="5537200" cy="2823556"/>
          </a:xfrm>
          <a:prstGeom prst="rect">
            <a:avLst/>
          </a:prstGeom>
        </p:spPr>
      </p:pic>
      <p:pic>
        <p:nvPicPr>
          <p:cNvPr id="6" name="Afbeelding 5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C2DCABCA-4AF7-C1E8-5EC8-CF5E4CD219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 kaart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BE" sz="3200" dirty="0"/>
              <a:t>Duid aan op de kaart en beantwoord de vragen</a:t>
            </a:r>
            <a:endParaRPr lang="nl-BE" dirty="0"/>
          </a:p>
          <a:p>
            <a:pPr marL="285750" indent="-285750">
              <a:lnSpc>
                <a:spcPct val="150000"/>
              </a:lnSpc>
            </a:pPr>
            <a:r>
              <a:rPr lang="nl-BE" sz="2000" dirty="0">
                <a:latin typeface="Corbel"/>
                <a:cs typeface="Tahoma"/>
              </a:rPr>
              <a:t>Groene ruimte</a:t>
            </a:r>
            <a:endParaRPr lang="nl-BE" sz="2000" dirty="0">
              <a:latin typeface="Corbel"/>
              <a:ea typeface="Calibri" panose="020F0502020204030204"/>
              <a:cs typeface="Tahoma"/>
            </a:endParaRPr>
          </a:p>
          <a:p>
            <a:pPr marL="285750" indent="-285750">
              <a:lnSpc>
                <a:spcPct val="150000"/>
              </a:lnSpc>
            </a:pPr>
            <a:r>
              <a:rPr lang="nl-BE" sz="2000" dirty="0">
                <a:latin typeface="Corbel"/>
                <a:cs typeface="Tahoma"/>
              </a:rPr>
              <a:t>Blauwe ruimte</a:t>
            </a:r>
          </a:p>
          <a:p>
            <a:pPr marL="285750" marR="50800" lvl="1" indent="-285750" algn="just">
              <a:lnSpc>
                <a:spcPct val="150000"/>
              </a:lnSpc>
              <a:spcAft>
                <a:spcPts val="1000"/>
              </a:spcAft>
            </a:pPr>
            <a:r>
              <a:rPr lang="nl-BE" sz="2000" dirty="0">
                <a:latin typeface="Corbel"/>
                <a:cs typeface="Tahoma"/>
              </a:rPr>
              <a:t>Ontmoetingsplaats</a:t>
            </a:r>
          </a:p>
          <a:p>
            <a:pPr marL="0" marR="50800" lvl="1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nl-BE" sz="1600" dirty="0">
              <a:latin typeface="Corbel"/>
              <a:cs typeface="Tahoma"/>
            </a:endParaRPr>
          </a:p>
          <a:p>
            <a:pPr marL="228600" marR="50800" lvl="1" algn="just">
              <a:lnSpc>
                <a:spcPct val="105000"/>
              </a:lnSpc>
              <a:spcAft>
                <a:spcPts val="1000"/>
              </a:spcAft>
            </a:pPr>
            <a:endParaRPr lang="nl-BE" sz="1000" b="1" dirty="0"/>
          </a:p>
          <a:p>
            <a:pPr marL="0" indent="0" algn="r">
              <a:buNone/>
            </a:pPr>
            <a:endParaRPr lang="nl-BE" dirty="0"/>
          </a:p>
          <a:p>
            <a:pPr marL="457200" lvl="1" indent="0">
              <a:buNone/>
            </a:pPr>
            <a:endParaRPr lang="nl-BE" sz="2800" b="1" dirty="0"/>
          </a:p>
        </p:txBody>
      </p:sp>
      <p:pic>
        <p:nvPicPr>
          <p:cNvPr id="8" name="Afbeelding 7" descr="Afbeelding met overdekt, persoon, kleding, computer&#10;&#10;Automatisch gegenereerde beschrijving">
            <a:extLst>
              <a:ext uri="{FF2B5EF4-FFF2-40B4-BE49-F238E27FC236}">
                <a16:creationId xmlns:a16="http://schemas.microsoft.com/office/drawing/2014/main" id="{628D7F03-C275-CCD9-B9EA-9B05AA85E3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3760" y="2978226"/>
            <a:ext cx="4126621" cy="3114101"/>
          </a:xfrm>
          <a:prstGeom prst="rect">
            <a:avLst/>
          </a:prstGeom>
        </p:spPr>
      </p:pic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976B50EB-9BEB-F55E-FD6D-ADFAC045B5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75318-10A9-4466-0399-69CE9041633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In kaart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2EDC5-6401-0663-FFAC-C284D5B8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238"/>
            <a:ext cx="10515600" cy="4351338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15000"/>
              </a:lnSpc>
              <a:buNone/>
            </a:pPr>
            <a:r>
              <a:rPr lang="nl-BE" sz="2000" dirty="0">
                <a:latin typeface="Corbel" panose="020B0503020204020204" pitchFamily="34" charset="0"/>
              </a:rPr>
              <a:t>Groene en blauwe ruimte</a:t>
            </a: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 panose="020B0503020204020204" pitchFamily="34" charset="0"/>
              </a:rPr>
              <a:t>Hebben we veel groene en blauwe ruimte aangeduid? </a:t>
            </a: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 panose="020B0503020204020204" pitchFamily="34" charset="0"/>
              </a:rPr>
              <a:t>Wat is er op de plaatsen die niet groen of blauw zijn?</a:t>
            </a:r>
          </a:p>
          <a:p>
            <a:pPr marL="0" lvl="0" indent="0" fontAlgn="base">
              <a:lnSpc>
                <a:spcPct val="115000"/>
              </a:lnSpc>
              <a:buNone/>
            </a:pPr>
            <a:endParaRPr lang="nl-BE" sz="2000" dirty="0">
              <a:latin typeface="Corbel" panose="020B0503020204020204" pitchFamily="34" charset="0"/>
            </a:endParaRPr>
          </a:p>
          <a:p>
            <a:pPr marL="0" lvl="0" indent="0" fontAlgn="base">
              <a:lnSpc>
                <a:spcPct val="115000"/>
              </a:lnSpc>
              <a:buNone/>
            </a:pPr>
            <a:r>
              <a:rPr lang="nl-BE" sz="2000" dirty="0">
                <a:latin typeface="Corbel" panose="020B0503020204020204" pitchFamily="34" charset="0"/>
              </a:rPr>
              <a:t>Ontmoetingsplaatsen</a:t>
            </a:r>
          </a:p>
          <a:p>
            <a:pPr marL="34290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 panose="020B0503020204020204" pitchFamily="34" charset="0"/>
              </a:rPr>
              <a:t>Zijn er veel ontmoetingsplaatsen in de buurt? Ken jij veel mensen uit de buurt? </a:t>
            </a:r>
          </a:p>
          <a:p>
            <a:pPr marL="34290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 panose="020B0503020204020204" pitchFamily="34" charset="0"/>
              </a:rPr>
              <a:t>Denk je dat het goed of slecht is als we onze buren niet goed kennen? Waarom?</a:t>
            </a: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7D90C686-99F1-740E-A92D-E729529FFE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5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2496A-AE68-1F42-EB51-FB9BF2A37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4E1BBB-67CD-EFDE-A326-B10DFE1C1BD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EC73F"/>
          </a:solidFill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  <a:latin typeface="Corbel" panose="020B0503020204020204" pitchFamily="34" charset="0"/>
              </a:rPr>
              <a:t>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043CE-0768-A135-AC0A-D2821C72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2000" dirty="0">
              <a:latin typeface="Corbel" panose="020B050302020402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nl-BE" sz="2000" dirty="0">
                <a:latin typeface="Corbel" panose="020B0503020204020204" pitchFamily="34" charset="0"/>
              </a:rPr>
              <a:t>Ruimte op school: proefjes</a:t>
            </a:r>
          </a:p>
          <a:p>
            <a:pPr marL="342900" lvl="0" indent="-342900" fontAlgn="base">
              <a:lnSpc>
                <a:spcPct val="115000"/>
              </a:lnSpc>
              <a:buFont typeface="Symbol" panose="05050102010706020507" pitchFamily="18" charset="2"/>
              <a:buChar char=""/>
            </a:pPr>
            <a:endParaRPr lang="nl-B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 descr="Afbeelding met Graphics, Lettertype, logo, grafische vormgeving&#10;&#10;Door AI gegenereerde inhoud is mogelijk onjuist.">
            <a:extLst>
              <a:ext uri="{FF2B5EF4-FFF2-40B4-BE49-F238E27FC236}">
                <a16:creationId xmlns:a16="http://schemas.microsoft.com/office/drawing/2014/main" id="{C3552B90-017A-8E20-391F-BC7C1FD1ED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4767" y="5377842"/>
            <a:ext cx="2183027" cy="132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3142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496381F9E2D8408E532110622605D6" ma:contentTypeVersion="" ma:contentTypeDescription="Create a new document." ma:contentTypeScope="" ma:versionID="78b1465650521b5eb1f66b019d456483">
  <xsd:schema xmlns:xsd="http://www.w3.org/2001/XMLSchema" xmlns:xs="http://www.w3.org/2001/XMLSchema" xmlns:p="http://schemas.microsoft.com/office/2006/metadata/properties" xmlns:ns2="da4e4988-557c-46c4-823d-7f4bc3aa85d2" xmlns:ns3="ab79bae5-3954-4fc6-b5c7-a632e027fd35" targetNamespace="http://schemas.microsoft.com/office/2006/metadata/properties" ma:root="true" ma:fieldsID="3e881eb2b156371cde25c9ec14b19ab8" ns2:_="" ns3:_="">
    <xsd:import namespace="da4e4988-557c-46c4-823d-7f4bc3aa85d2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4e4988-557c-46c4-823d-7f4bc3aa85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79bae5-3954-4fc6-b5c7-a632e027fd35" xsi:nil="true"/>
    <lcf76f155ced4ddcb4097134ff3c332f xmlns="da4e4988-557c-46c4-823d-7f4bc3aa85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91ED68-849B-48EA-BFF1-FB02CFC3E2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4e4988-557c-46c4-823d-7f4bc3aa85d2"/>
    <ds:schemaRef ds:uri="ab79bae5-3954-4fc6-b5c7-a632e027fd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103B51-27D9-4625-BB81-B148116797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90D6C4-DD4C-4678-8CE0-CCA91BD4D4AD}">
  <ds:schemaRefs>
    <ds:schemaRef ds:uri="http://schemas.microsoft.com/office/2006/metadata/properties"/>
    <ds:schemaRef ds:uri="http://schemas.microsoft.com/office/infopath/2007/PartnerControls"/>
    <ds:schemaRef ds:uri="ab79bae5-3954-4fc6-b5c7-a632e027fd35"/>
    <ds:schemaRef ds:uri="da4e4988-557c-46c4-823d-7f4bc3aa85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228</Words>
  <Application>Microsoft Office PowerPoint</Application>
  <PresentationFormat>Breedbeeld</PresentationFormat>
  <Paragraphs>46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Symbol</vt:lpstr>
      <vt:lpstr>Times New Roman</vt:lpstr>
      <vt:lpstr>Kantoorthema</vt:lpstr>
      <vt:lpstr>Les 1.1 - Inleiding</vt:lpstr>
      <vt:lpstr>Bespreking ruimtebingo </vt:lpstr>
      <vt:lpstr>Thema ruimte</vt:lpstr>
      <vt:lpstr>In kaart </vt:lpstr>
      <vt:lpstr>In kaart </vt:lpstr>
      <vt:lpstr>In kaart </vt:lpstr>
      <vt:lpstr>In kaart </vt:lpstr>
      <vt:lpstr>Volgende 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Goed voor mens en planeet?</dc:title>
  <dc:creator>Charlotte Pattyn | GoodPlanet Belgium</dc:creator>
  <cp:lastModifiedBy>Charlotte Pattyn | GoodPlanet Belgium</cp:lastModifiedBy>
  <cp:revision>191</cp:revision>
  <dcterms:created xsi:type="dcterms:W3CDTF">2023-02-23T07:22:45Z</dcterms:created>
  <dcterms:modified xsi:type="dcterms:W3CDTF">2025-03-18T10:32:21Z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0x0101003C496381F9E2D8408E532110622605D6</vt:lpwstr>
  </property>
  <property fmtid="{D5CDD505-2E9C-101B-9397-08002B2CF9AE}" pid="3" name="MediaServiceImageTags">
    <vt:lpwstr/>
  </property>
</Properties>
</file>