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2" r:id="rId8"/>
    <p:sldId id="263" r:id="rId9"/>
    <p:sldId id="260" r:id="rId10"/>
    <p:sldId id="266" r:id="rId11"/>
    <p:sldId id="261" r:id="rId12"/>
    <p:sldId id="267" r:id="rId13"/>
    <p:sldId id="268" r:id="rId14"/>
    <p:sldId id="264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"/>
            <a:ext cx="12192000" cy="21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38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9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7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4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6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4293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15B1-8F55-43B3-BCBD-37EF7918F948}" type="datetimeFigureOut">
              <a:rPr lang="fr-FR" smtClean="0"/>
              <a:t>25/10/2017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6A34-769B-4014-85CF-F66B132D220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6703324"/>
            <a:ext cx="12189823" cy="1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oline\Desktop\05 AJWE 10\02 AJWE 10\Flyers AJWE 10\LogoGoodPlanet-be-RV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419" y="5477774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72" y="210449"/>
            <a:ext cx="3089766" cy="8976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" y="8621"/>
            <a:ext cx="2268582" cy="20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2162347"/>
          </a:xfr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" y="6707187"/>
            <a:ext cx="12204000" cy="1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90789" y="3234437"/>
            <a:ext cx="7342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7200" b="1" dirty="0">
                <a:solidFill>
                  <a:schemeClr val="accent3"/>
                </a:solidFill>
              </a:rPr>
              <a:t>Zéro déchet - QUIZ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57" y="5612649"/>
            <a:ext cx="2259239" cy="10945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22434" r="19063" b="21932"/>
          <a:stretch/>
        </p:blipFill>
        <p:spPr>
          <a:xfrm>
            <a:off x="7646366" y="5612649"/>
            <a:ext cx="798365" cy="10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B63FB8-A7D6-45F0-822E-0D10C9AD2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8869" cy="5804452"/>
          </a:xfrm>
        </p:spPr>
      </p:pic>
    </p:spTree>
    <p:extLst>
      <p:ext uri="{BB962C8B-B14F-4D97-AF65-F5344CB8AC3E}">
        <p14:creationId xmlns:p14="http://schemas.microsoft.com/office/powerpoint/2010/main" val="120215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Une personne peut vivre toute une année en ne produisant qu’un litre de déchets ! </a:t>
            </a:r>
            <a:b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</a:b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Vrai ou faux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2894012"/>
            <a:ext cx="5847798" cy="3029709"/>
          </a:xfrm>
        </p:spPr>
        <p:txBody>
          <a:bodyPr>
            <a:normAutofit/>
          </a:bodyPr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>
              <a:defRPr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243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Une personne peut vivre toute une année en ne produisant qu’un litre de déchets ! </a:t>
            </a:r>
            <a:b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</a:b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Vrai ou faux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2894012"/>
            <a:ext cx="5847798" cy="3029709"/>
          </a:xfrm>
        </p:spPr>
        <p:txBody>
          <a:bodyPr>
            <a:normAutofit/>
          </a:bodyPr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>
              <a:defRPr/>
            </a:pPr>
            <a:endParaRPr lang="nl-NL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A5513A-AC80-4921-9498-98E966C3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7" y="2894012"/>
            <a:ext cx="5332343" cy="35566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FCF25F5-10B0-4497-B9C4-32E63C1A250C}"/>
              </a:ext>
            </a:extLst>
          </p:cNvPr>
          <p:cNvSpPr txBox="1"/>
          <p:nvPr/>
        </p:nvSpPr>
        <p:spPr>
          <a:xfrm>
            <a:off x="6903899" y="3114261"/>
            <a:ext cx="4187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Vrai </a:t>
            </a:r>
            <a:r>
              <a:rPr lang="fr-BE" dirty="0">
                <a:sym typeface="Wingdings" panose="05000000000000000000" pitchFamily="2" charset="2"/>
              </a:rPr>
              <a:t>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Elle le fait, avec sa famille de 4 personnes !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Béa Johnson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9F3CD-DF23-4E05-A8B5-5832E73D6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47" y="0"/>
            <a:ext cx="487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125628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Calibri" panose="020F0502020204030204" pitchFamily="34" charset="0"/>
              <a:buAutoNum type="arabicPeriod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 quantité de déchets produit en moyenne par jour une personne en Belgique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2894013"/>
            <a:ext cx="3744913" cy="2622550"/>
          </a:xfrm>
        </p:spPr>
        <p:txBody>
          <a:bodyPr/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0,5 kg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1,5 kg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3kg</a:t>
            </a:r>
          </a:p>
          <a:p>
            <a:pPr>
              <a:defRPr/>
            </a:pPr>
            <a:endParaRPr lang="nl-NL" sz="3600" dirty="0"/>
          </a:p>
        </p:txBody>
      </p:sp>
      <p:pic>
        <p:nvPicPr>
          <p:cNvPr id="6" name="Picture 4" descr="sto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28" y="2735263"/>
            <a:ext cx="4770507" cy="35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7"/>
          <p:cNvSpPr/>
          <p:nvPr/>
        </p:nvSpPr>
        <p:spPr>
          <a:xfrm>
            <a:off x="223078" y="4121607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551146" y="4686301"/>
            <a:ext cx="4681538" cy="8302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500 kg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déchets /an/ habitant</a:t>
            </a:r>
          </a:p>
        </p:txBody>
      </p:sp>
    </p:spTree>
    <p:extLst>
      <p:ext uri="{BB962C8B-B14F-4D97-AF65-F5344CB8AC3E}">
        <p14:creationId xmlns:p14="http://schemas.microsoft.com/office/powerpoint/2010/main" val="27448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Quelles sont les matières premières qui entrent dans la fabrication de ces produits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542985" y="3232634"/>
            <a:ext cx="3744913" cy="2622550"/>
          </a:xfrm>
        </p:spPr>
        <p:txBody>
          <a:bodyPr/>
          <a:lstStyle/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Pétrole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Aluminium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Minerais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Acier</a:t>
            </a:r>
          </a:p>
          <a:p>
            <a:pPr>
              <a:defRPr/>
            </a:pPr>
            <a:endParaRPr lang="nl-NL" sz="3600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01" y="3385034"/>
            <a:ext cx="19446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03839" y="2647859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  <a:ea typeface="+mj-ea"/>
                <a:cs typeface="+mj-cs"/>
              </a:rPr>
              <a:t>Canette</a:t>
            </a:r>
            <a:endParaRPr lang="fr-FR" sz="3200" b="1" dirty="0">
              <a:solidFill>
                <a:schemeClr val="accent3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Rectangle à coins arrondis 7"/>
          <p:cNvSpPr/>
          <p:nvPr/>
        </p:nvSpPr>
        <p:spPr>
          <a:xfrm>
            <a:off x="6354937" y="3842421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6354937" y="5041639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02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Quelles sont les matières premières qui entrent dans la fabrication de ces produits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542985" y="3232634"/>
            <a:ext cx="3744913" cy="2622550"/>
          </a:xfrm>
        </p:spPr>
        <p:txBody>
          <a:bodyPr/>
          <a:lstStyle/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Pétrole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Aluminium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Minerais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Acier</a:t>
            </a:r>
          </a:p>
          <a:p>
            <a:pPr>
              <a:defRPr/>
            </a:pPr>
            <a:endParaRPr lang="nl-NL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03839" y="2647859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  <a:ea typeface="+mj-ea"/>
                <a:cs typeface="+mj-cs"/>
              </a:rPr>
              <a:t>GSM</a:t>
            </a:r>
            <a:endParaRPr lang="fr-FR" sz="3200" b="1" dirty="0">
              <a:solidFill>
                <a:schemeClr val="accent3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88" y="2940246"/>
            <a:ext cx="3571875" cy="3571875"/>
          </a:xfrm>
          <a:prstGeom prst="rect">
            <a:avLst/>
          </a:prstGeom>
        </p:spPr>
      </p:pic>
      <p:sp>
        <p:nvSpPr>
          <p:cNvPr id="9" name="Rectangle à coins arrondis 7"/>
          <p:cNvSpPr/>
          <p:nvPr/>
        </p:nvSpPr>
        <p:spPr>
          <a:xfrm>
            <a:off x="6395278" y="3232634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10" name="Rectangle à coins arrondis 7"/>
          <p:cNvSpPr/>
          <p:nvPr/>
        </p:nvSpPr>
        <p:spPr>
          <a:xfrm>
            <a:off x="6395278" y="3861542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11" name="Rectangle à coins arrondis 7"/>
          <p:cNvSpPr/>
          <p:nvPr/>
        </p:nvSpPr>
        <p:spPr>
          <a:xfrm>
            <a:off x="6395278" y="4490450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64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Quelles sont les matières premières qui entrent dans la fabrication de ces produits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542985" y="3232634"/>
            <a:ext cx="3744913" cy="2622550"/>
          </a:xfrm>
        </p:spPr>
        <p:txBody>
          <a:bodyPr/>
          <a:lstStyle/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Pétrole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Aluminium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Minerais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Acier</a:t>
            </a:r>
          </a:p>
          <a:p>
            <a:pPr>
              <a:defRPr/>
            </a:pPr>
            <a:endParaRPr lang="nl-NL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1003839" y="2647859"/>
            <a:ext cx="4597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  <a:ea typeface="+mj-ea"/>
                <a:cs typeface="+mj-cs"/>
              </a:rPr>
              <a:t>Bouteille en plastique</a:t>
            </a:r>
            <a:endParaRPr lang="fr-FR" sz="3200" b="1" dirty="0">
              <a:solidFill>
                <a:schemeClr val="accent3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09950"/>
            <a:ext cx="31718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6341490" y="3232634"/>
            <a:ext cx="3448050" cy="647700"/>
          </a:xfrm>
          <a:prstGeom prst="roundRect">
            <a:avLst/>
          </a:prstGeom>
          <a:solidFill>
            <a:schemeClr val="accent3"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53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 quantité de déchets est générée par la fabrication de ces produits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2894013"/>
            <a:ext cx="3744913" cy="2936944"/>
          </a:xfrm>
        </p:spPr>
        <p:txBody>
          <a:bodyPr>
            <a:normAutofit lnSpcReduction="10000"/>
          </a:bodyPr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Ordinateur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GSM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Brosse à dents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Machine à café</a:t>
            </a:r>
          </a:p>
          <a:p>
            <a:pPr>
              <a:defRPr/>
            </a:pPr>
            <a:endParaRPr lang="nl-NL" sz="3600" dirty="0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6429935" y="3417328"/>
            <a:ext cx="316865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lphaUcPeriod"/>
            </a:pPr>
            <a:r>
              <a:rPr lang="fr-FR" altLang="fr-FR" sz="28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 kg</a:t>
            </a:r>
          </a:p>
          <a:p>
            <a:pPr eaLnBrk="1" hangingPunct="1">
              <a:spcBef>
                <a:spcPts val="1200"/>
              </a:spcBef>
              <a:buFontTx/>
              <a:buAutoNum type="alphaUcPeriod"/>
            </a:pPr>
            <a:r>
              <a:rPr lang="fr-FR" altLang="fr-FR" sz="28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1500kg</a:t>
            </a:r>
          </a:p>
          <a:p>
            <a:pPr eaLnBrk="1" hangingPunct="1">
              <a:spcBef>
                <a:spcPts val="1200"/>
              </a:spcBef>
              <a:buFontTx/>
              <a:buAutoNum type="alphaUcPeriod"/>
            </a:pPr>
            <a:r>
              <a:rPr lang="fr-FR" altLang="fr-FR" sz="28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298 kg</a:t>
            </a:r>
          </a:p>
          <a:p>
            <a:pPr eaLnBrk="1" hangingPunct="1">
              <a:spcBef>
                <a:spcPts val="1200"/>
              </a:spcBef>
              <a:buFontTx/>
              <a:buAutoNum type="alphaUcPeriod"/>
            </a:pPr>
            <a:r>
              <a:rPr lang="fr-FR" altLang="fr-FR" sz="28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75kg</a:t>
            </a:r>
          </a:p>
        </p:txBody>
      </p:sp>
    </p:spTree>
    <p:extLst>
      <p:ext uri="{BB962C8B-B14F-4D97-AF65-F5344CB8AC3E}">
        <p14:creationId xmlns:p14="http://schemas.microsoft.com/office/powerpoint/2010/main" val="406474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Quelle quantité de déchets est générée par la fabrication de ces produits ?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2894013"/>
            <a:ext cx="10110321" cy="2936944"/>
          </a:xfrm>
        </p:spPr>
        <p:txBody>
          <a:bodyPr>
            <a:normAutofit/>
          </a:bodyPr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dirty="0"/>
          </a:p>
          <a:p>
            <a:pPr marL="742950" indent="-742950"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fr-FR" alt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Ordinateur</a:t>
            </a:r>
            <a:r>
              <a:rPr lang="fr-FR" altLang="fr-FR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1500kg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fr-FR" alt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GSM</a:t>
            </a:r>
            <a:r>
              <a:rPr lang="fr-FR" altLang="fr-FR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75 kg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fr-FR" alt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Brosse à dent				</a:t>
            </a:r>
            <a:r>
              <a:rPr lang="fr-FR" altLang="fr-FR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1,5 kg</a:t>
            </a:r>
          </a:p>
          <a:p>
            <a:pPr marL="742950" indent="-742950"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fr-FR" alt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Machine à café 				</a:t>
            </a:r>
            <a:r>
              <a:rPr lang="fr-FR" altLang="fr-FR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298 kg</a:t>
            </a:r>
          </a:p>
          <a:p>
            <a:pPr>
              <a:defRPr/>
            </a:pPr>
            <a:endParaRPr lang="nl-NL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10710" y="3662550"/>
            <a:ext cx="936625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218548" y="4158597"/>
            <a:ext cx="1728787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174223" y="4713381"/>
            <a:ext cx="773112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405998" y="5215778"/>
            <a:ext cx="541337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2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Quand nos déchets ne sont pas jetés à la poubelle, ils se retrouvent dans la nature. Classez ces déchets selon leur temps de décomposition.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3278325"/>
            <a:ext cx="5847798" cy="3029709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Canette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Filtre à cigarette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Chewing-gum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Mouchoir en papier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Sac en plastique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>
              <a:defRPr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0658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F0EC21D-FE95-445B-9854-AFA8530B69E7}"/>
              </a:ext>
            </a:extLst>
          </p:cNvPr>
          <p:cNvSpPr txBox="1">
            <a:spLocks/>
          </p:cNvSpPr>
          <p:nvPr/>
        </p:nvSpPr>
        <p:spPr>
          <a:xfrm>
            <a:off x="685523" y="3265073"/>
            <a:ext cx="10035485" cy="3029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742950" indent="-7429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r>
              <a:rPr lang="fr-BE" altLang="fr-FR" sz="3600" dirty="0"/>
              <a:t>Mouchoir en papier		3 mois</a:t>
            </a:r>
          </a:p>
          <a:p>
            <a:pPr marL="742950" indent="-7429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r>
              <a:rPr lang="fr-BE" altLang="fr-FR" sz="3600" dirty="0"/>
              <a:t>Filtre à cigarette			1 à 2 ans</a:t>
            </a:r>
          </a:p>
          <a:p>
            <a:pPr marL="742950" indent="-7429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r>
              <a:rPr lang="fr-BE" altLang="fr-FR" sz="3600" dirty="0"/>
              <a:t>Chewing-gum			5 ans</a:t>
            </a:r>
          </a:p>
          <a:p>
            <a:pPr marL="742950" indent="-7429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r>
              <a:rPr lang="fr-BE" altLang="fr-FR" sz="3600" dirty="0"/>
              <a:t>Canette				10 à 100 ans</a:t>
            </a:r>
          </a:p>
          <a:p>
            <a:pPr marL="742950" indent="-7429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r>
              <a:rPr lang="fr-BE" altLang="fr-FR" sz="3600" dirty="0"/>
              <a:t>Sac en plastique			100 à 1000 ans</a:t>
            </a:r>
          </a:p>
          <a:p>
            <a:pPr marL="514350" indent="-514350">
              <a:buClr>
                <a:schemeClr val="accent3"/>
              </a:buClr>
              <a:buSzPct val="110000"/>
              <a:buFont typeface="+mj-lt"/>
              <a:buAutoNum type="arabicPeriod"/>
              <a:defRPr/>
            </a:pPr>
            <a:endParaRPr lang="fr-BE" altLang="fr-FR" sz="3600" dirty="0"/>
          </a:p>
          <a:p>
            <a:pPr>
              <a:defRPr/>
            </a:pPr>
            <a:endParaRPr lang="nl-NL" sz="3600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8BE171B3-56DC-4FD5-ADC9-19600860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42" y="1475203"/>
            <a:ext cx="10046115" cy="1281250"/>
          </a:xfrm>
        </p:spPr>
        <p:txBody>
          <a:bodyPr anchor="t"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BE" sz="3200" b="1" dirty="0">
                <a:solidFill>
                  <a:schemeClr val="accent3"/>
                </a:solidFill>
                <a:latin typeface="Rockwell" panose="02060603020205020403" pitchFamily="18" charset="0"/>
              </a:rPr>
              <a:t>Quand nos déchets ne sont pas jetés à la poubelle, ils se retrouvent dans la nature. Classez ces déchets selon leur temps de décomposition.</a:t>
            </a:r>
            <a:endParaRPr lang="fr-BE" altLang="fr-FR" sz="3200" b="1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57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oodPlanetChalleng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95CE"/>
      </a:accent1>
      <a:accent2>
        <a:srgbClr val="E8880A"/>
      </a:accent2>
      <a:accent3>
        <a:srgbClr val="E52B51"/>
      </a:accent3>
      <a:accent4>
        <a:srgbClr val="F2CD00"/>
      </a:accent4>
      <a:accent5>
        <a:srgbClr val="28AF8A"/>
      </a:accent5>
      <a:accent6>
        <a:srgbClr val="AFCA15"/>
      </a:accent6>
      <a:hlink>
        <a:srgbClr val="0563C1"/>
      </a:hlink>
      <a:folHlink>
        <a:srgbClr val="473F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C3F6.pptm [Enregistrement automatique]" id="{2D23FAB2-42CD-42B1-8C2D-35FDBF80120D}" vid="{3C24EF80-5AA2-42AB-9864-BDF5D4DFCE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E97C202B83C4CB70AAA4F2B43A1EE" ma:contentTypeVersion="" ma:contentTypeDescription="Create a new document." ma:contentTypeScope="" ma:versionID="8ff9bd1926a1fb441740bde571989aa4">
  <xsd:schema xmlns:xsd="http://www.w3.org/2001/XMLSchema" xmlns:xs="http://www.w3.org/2001/XMLSchema" xmlns:p="http://schemas.microsoft.com/office/2006/metadata/properties" xmlns:ns2="ab79bae5-3954-4fc6-b5c7-a632e027fd35" xmlns:ns3="211f3112-9a97-407e-9b8b-680964907e30" targetNamespace="http://schemas.microsoft.com/office/2006/metadata/properties" ma:root="true" ma:fieldsID="51a6af8ad46eaa72a9fb032cdf124bc5" ns2:_="" ns3:_="">
    <xsd:import namespace="ab79bae5-3954-4fc6-b5c7-a632e027fd35"/>
    <xsd:import namespace="211f3112-9a97-407e-9b8b-680964907e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f3112-9a97-407e-9b8b-680964907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550FFD-3130-4B42-961C-B5560181566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b79bae5-3954-4fc6-b5c7-a632e027fd35"/>
    <ds:schemaRef ds:uri="http://schemas.microsoft.com/office/2006/documentManagement/types"/>
    <ds:schemaRef ds:uri="211f3112-9a97-407e-9b8b-680964907e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B3EC2A-CFAE-4A2B-AE01-8B19A6977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9bae5-3954-4fc6-b5c7-a632e027fd35"/>
    <ds:schemaRef ds:uri="211f3112-9a97-407e-9b8b-680964907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4FBDAC-D77E-43D1-84D9-ECF10A499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245</Words>
  <Application>Microsoft Office PowerPoint</Application>
  <PresentationFormat>Grand écran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Verdana</vt:lpstr>
      <vt:lpstr>Wingdings</vt:lpstr>
      <vt:lpstr>Thème Office</vt:lpstr>
      <vt:lpstr>Présentation PowerPoint</vt:lpstr>
      <vt:lpstr>Quelle quantité de déchets produit en moyenne par jour une personne en Belgique ?</vt:lpstr>
      <vt:lpstr>Quelles sont les matières premières qui entrent dans la fabrication de ces produits ?</vt:lpstr>
      <vt:lpstr>Quelles sont les matières premières qui entrent dans la fabrication de ces produits ?</vt:lpstr>
      <vt:lpstr>Quelles sont les matières premières qui entrent dans la fabrication de ces produits ?</vt:lpstr>
      <vt:lpstr>Quelle quantité de déchets est générée par la fabrication de ces produits ?</vt:lpstr>
      <vt:lpstr>Quelle quantité de déchets est générée par la fabrication de ces produits ?</vt:lpstr>
      <vt:lpstr>Quand nos déchets ne sont pas jetés à la poubelle, ils se retrouvent dans la nature. Classez ces déchets selon leur temps de décomposition.</vt:lpstr>
      <vt:lpstr>Quand nos déchets ne sont pas jetés à la poubelle, ils se retrouvent dans la nature. Classez ces déchets selon leur temps de décomposition.</vt:lpstr>
      <vt:lpstr>Présentation PowerPoint</vt:lpstr>
      <vt:lpstr>Une personne peut vivre toute une année en ne produisant qu’un litre de déchets !  Vrai ou faux ?</vt:lpstr>
      <vt:lpstr>Une personne peut vivre toute une année en ne produisant qu’un litre de déchets !  Vrai ou faux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Billard | GoodPlanet Belgium</dc:creator>
  <cp:lastModifiedBy>Charlotte Billard | GoodPlanet Belgium</cp:lastModifiedBy>
  <cp:revision>17</cp:revision>
  <dcterms:created xsi:type="dcterms:W3CDTF">2017-09-15T14:18:11Z</dcterms:created>
  <dcterms:modified xsi:type="dcterms:W3CDTF">2017-10-25T22:16:35Z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0x0101000A4E97C202B83C4CB70AAA4F2B43A1EE</vt:lpwstr>
  </property>
</Properties>
</file>